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1" r:id="rId3"/>
  </p:sldMasterIdLst>
  <p:notesMasterIdLst>
    <p:notesMasterId r:id="rId50"/>
  </p:notesMasterIdLst>
  <p:sldIdLst>
    <p:sldId id="303" r:id="rId4"/>
    <p:sldId id="311" r:id="rId5"/>
    <p:sldId id="316" r:id="rId6"/>
    <p:sldId id="312" r:id="rId7"/>
    <p:sldId id="301" r:id="rId8"/>
    <p:sldId id="313" r:id="rId9"/>
    <p:sldId id="317" r:id="rId10"/>
    <p:sldId id="319" r:id="rId11"/>
    <p:sldId id="318" r:id="rId12"/>
    <p:sldId id="282" r:id="rId13"/>
    <p:sldId id="284" r:id="rId14"/>
    <p:sldId id="285" r:id="rId15"/>
    <p:sldId id="288" r:id="rId16"/>
    <p:sldId id="328" r:id="rId17"/>
    <p:sldId id="289" r:id="rId18"/>
    <p:sldId id="290" r:id="rId19"/>
    <p:sldId id="291" r:id="rId20"/>
    <p:sldId id="292" r:id="rId21"/>
    <p:sldId id="330" r:id="rId22"/>
    <p:sldId id="329" r:id="rId23"/>
    <p:sldId id="296" r:id="rId24"/>
    <p:sldId id="297" r:id="rId25"/>
    <p:sldId id="298" r:id="rId26"/>
    <p:sldId id="306" r:id="rId27"/>
    <p:sldId id="263" r:id="rId28"/>
    <p:sldId id="325" r:id="rId29"/>
    <p:sldId id="326" r:id="rId30"/>
    <p:sldId id="260" r:id="rId31"/>
    <p:sldId id="299" r:id="rId32"/>
    <p:sldId id="265" r:id="rId33"/>
    <p:sldId id="267" r:id="rId34"/>
    <p:sldId id="268" r:id="rId35"/>
    <p:sldId id="269" r:id="rId36"/>
    <p:sldId id="270" r:id="rId37"/>
    <p:sldId id="272" r:id="rId38"/>
    <p:sldId id="273" r:id="rId39"/>
    <p:sldId id="274" r:id="rId40"/>
    <p:sldId id="275" r:id="rId41"/>
    <p:sldId id="276" r:id="rId42"/>
    <p:sldId id="327" r:id="rId43"/>
    <p:sldId id="300" r:id="rId44"/>
    <p:sldId id="262" r:id="rId45"/>
    <p:sldId id="278" r:id="rId46"/>
    <p:sldId id="314" r:id="rId47"/>
    <p:sldId id="322" r:id="rId48"/>
    <p:sldId id="27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лесников Эрнест Гарриевич" initials="КЭГ" lastIdx="7" clrIdx="0">
    <p:extLst>
      <p:ext uri="{19B8F6BF-5375-455C-9EA6-DF929625EA0E}">
        <p15:presenceInfo xmlns:p15="http://schemas.microsoft.com/office/powerpoint/2012/main" userId="S-1-5-21-4257565208-2367378522-275909422-121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E0434-D651-4F53-9226-5240F8D7319D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1A32-7498-49A7-A7D4-3C1B3D77B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6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0625" y="1243013"/>
            <a:ext cx="4476750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9A3933-ED85-4663-B886-3AF11780368A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0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0C772-79AD-47C1-A7F2-E268AC809B0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3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0C772-79AD-47C1-A7F2-E268AC809B0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03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0C772-79AD-47C1-A7F2-E268AC809B0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0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0C772-79AD-47C1-A7F2-E268AC809B0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8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0C772-79AD-47C1-A7F2-E268AC809B0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3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0C772-79AD-47C1-A7F2-E268AC809B0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27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0C772-79AD-47C1-A7F2-E268AC809B01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6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7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4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9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5760" y="1"/>
            <a:ext cx="687824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2"/>
          <a:srcRect r="35329"/>
          <a:stretch>
            <a:fillRect/>
          </a:stretch>
        </p:blipFill>
        <p:spPr bwMode="auto">
          <a:xfrm>
            <a:off x="0" y="1"/>
            <a:ext cx="4448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622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0503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1215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5910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2926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005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9843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7509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8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86157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23795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1567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7303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36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938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 userDrawn="1"/>
        </p:nvGrpSpPr>
        <p:grpSpPr bwMode="auto">
          <a:xfrm>
            <a:off x="0" y="-22225"/>
            <a:ext cx="9144000" cy="2129612"/>
            <a:chOff x="0" y="811"/>
            <a:chExt cx="12152470" cy="2130398"/>
          </a:xfrm>
        </p:grpSpPr>
        <p:sp>
          <p:nvSpPr>
            <p:cNvPr id="3" name="object 2"/>
            <p:cNvSpPr/>
            <p:nvPr/>
          </p:nvSpPr>
          <p:spPr>
            <a:xfrm>
              <a:off x="0" y="811"/>
              <a:ext cx="12152470" cy="277101"/>
            </a:xfrm>
            <a:custGeom>
              <a:avLst/>
              <a:gdLst/>
              <a:ahLst/>
              <a:cxnLst/>
              <a:rect l="l" t="t" r="r" b="b"/>
              <a:pathLst>
                <a:path w="13970000" h="3855300">
                  <a:moveTo>
                    <a:pt x="0" y="3855300"/>
                  </a:moveTo>
                  <a:lnTo>
                    <a:pt x="13970000" y="3855300"/>
                  </a:lnTo>
                  <a:lnTo>
                    <a:pt x="13970000" y="0"/>
                  </a:lnTo>
                  <a:lnTo>
                    <a:pt x="0" y="0"/>
                  </a:lnTo>
                  <a:lnTo>
                    <a:pt x="0" y="3855300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3"/>
            <p:cNvSpPr/>
            <p:nvPr/>
          </p:nvSpPr>
          <p:spPr>
            <a:xfrm>
              <a:off x="10905576" y="1854108"/>
              <a:ext cx="1246894" cy="277101"/>
            </a:xfrm>
            <a:custGeom>
              <a:avLst/>
              <a:gdLst/>
              <a:ahLst/>
              <a:cxnLst/>
              <a:rect l="l" t="t" r="r" b="b"/>
              <a:pathLst>
                <a:path w="1905232" h="1024478">
                  <a:moveTo>
                    <a:pt x="330161" y="484835"/>
                  </a:moveTo>
                  <a:lnTo>
                    <a:pt x="276681" y="489176"/>
                  </a:lnTo>
                  <a:lnTo>
                    <a:pt x="225921" y="501742"/>
                  </a:lnTo>
                  <a:lnTo>
                    <a:pt x="178566" y="521846"/>
                  </a:lnTo>
                  <a:lnTo>
                    <a:pt x="135302" y="548801"/>
                  </a:lnTo>
                  <a:lnTo>
                    <a:pt x="96815" y="581920"/>
                  </a:lnTo>
                  <a:lnTo>
                    <a:pt x="63788" y="620516"/>
                  </a:lnTo>
                  <a:lnTo>
                    <a:pt x="36909" y="663903"/>
                  </a:lnTo>
                  <a:lnTo>
                    <a:pt x="16860" y="711393"/>
                  </a:lnTo>
                  <a:lnTo>
                    <a:pt x="4329" y="762300"/>
                  </a:lnTo>
                  <a:lnTo>
                    <a:pt x="0" y="815936"/>
                  </a:lnTo>
                  <a:lnTo>
                    <a:pt x="1096" y="843051"/>
                  </a:lnTo>
                  <a:lnTo>
                    <a:pt x="9612" y="895406"/>
                  </a:lnTo>
                  <a:lnTo>
                    <a:pt x="25984" y="944688"/>
                  </a:lnTo>
                  <a:lnTo>
                    <a:pt x="49529" y="990210"/>
                  </a:lnTo>
                  <a:lnTo>
                    <a:pt x="74169" y="1024478"/>
                  </a:lnTo>
                  <a:lnTo>
                    <a:pt x="1905232" y="1024478"/>
                  </a:lnTo>
                  <a:lnTo>
                    <a:pt x="1905232" y="568770"/>
                  </a:lnTo>
                  <a:lnTo>
                    <a:pt x="1892332" y="556821"/>
                  </a:lnTo>
                  <a:lnTo>
                    <a:pt x="1849935" y="525760"/>
                  </a:lnTo>
                  <a:lnTo>
                    <a:pt x="1802909" y="501409"/>
                  </a:lnTo>
                  <a:lnTo>
                    <a:pt x="405849" y="493717"/>
                  </a:lnTo>
                  <a:lnTo>
                    <a:pt x="393424" y="491010"/>
                  </a:lnTo>
                  <a:lnTo>
                    <a:pt x="380914" y="488791"/>
                  </a:lnTo>
                  <a:lnTo>
                    <a:pt x="368325" y="487063"/>
                  </a:lnTo>
                  <a:lnTo>
                    <a:pt x="355665" y="485826"/>
                  </a:lnTo>
                  <a:lnTo>
                    <a:pt x="342942" y="485083"/>
                  </a:lnTo>
                  <a:lnTo>
                    <a:pt x="330161" y="484835"/>
                  </a:lnTo>
                  <a:close/>
                </a:path>
                <a:path w="1905232" h="1024478">
                  <a:moveTo>
                    <a:pt x="823887" y="0"/>
                  </a:moveTo>
                  <a:lnTo>
                    <a:pt x="755411" y="5565"/>
                  </a:lnTo>
                  <a:lnTo>
                    <a:pt x="690420" y="21700"/>
                  </a:lnTo>
                  <a:lnTo>
                    <a:pt x="629791" y="47564"/>
                  </a:lnTo>
                  <a:lnTo>
                    <a:pt x="574401" y="82316"/>
                  </a:lnTo>
                  <a:lnTo>
                    <a:pt x="525127" y="125115"/>
                  </a:lnTo>
                  <a:lnTo>
                    <a:pt x="482847" y="175120"/>
                  </a:lnTo>
                  <a:lnTo>
                    <a:pt x="448439" y="231490"/>
                  </a:lnTo>
                  <a:lnTo>
                    <a:pt x="422780" y="293384"/>
                  </a:lnTo>
                  <a:lnTo>
                    <a:pt x="406747" y="359961"/>
                  </a:lnTo>
                  <a:lnTo>
                    <a:pt x="401217" y="430379"/>
                  </a:lnTo>
                  <a:lnTo>
                    <a:pt x="401591" y="443098"/>
                  </a:lnTo>
                  <a:lnTo>
                    <a:pt x="402289" y="455812"/>
                  </a:lnTo>
                  <a:lnTo>
                    <a:pt x="403263" y="468500"/>
                  </a:lnTo>
                  <a:lnTo>
                    <a:pt x="404466" y="481142"/>
                  </a:lnTo>
                  <a:lnTo>
                    <a:pt x="405849" y="493717"/>
                  </a:lnTo>
                  <a:lnTo>
                    <a:pt x="1782506" y="493717"/>
                  </a:lnTo>
                  <a:lnTo>
                    <a:pt x="1725215" y="479014"/>
                  </a:lnTo>
                  <a:lnTo>
                    <a:pt x="1631632" y="476884"/>
                  </a:lnTo>
                  <a:lnTo>
                    <a:pt x="1626427" y="456850"/>
                  </a:lnTo>
                  <a:lnTo>
                    <a:pt x="1612113" y="418609"/>
                  </a:lnTo>
                  <a:lnTo>
                    <a:pt x="1592895" y="383116"/>
                  </a:lnTo>
                  <a:lnTo>
                    <a:pt x="1569133" y="350751"/>
                  </a:lnTo>
                  <a:lnTo>
                    <a:pt x="1541188" y="321888"/>
                  </a:lnTo>
                  <a:lnTo>
                    <a:pt x="1509421" y="296907"/>
                  </a:lnTo>
                  <a:lnTo>
                    <a:pt x="1474192" y="276183"/>
                  </a:lnTo>
                  <a:lnTo>
                    <a:pt x="1458297" y="268871"/>
                  </a:lnTo>
                  <a:lnTo>
                    <a:pt x="1217460" y="268871"/>
                  </a:lnTo>
                  <a:lnTo>
                    <a:pt x="1207318" y="244981"/>
                  </a:lnTo>
                  <a:lnTo>
                    <a:pt x="1183134" y="199842"/>
                  </a:lnTo>
                  <a:lnTo>
                    <a:pt x="1154099" y="158484"/>
                  </a:lnTo>
                  <a:lnTo>
                    <a:pt x="1120631" y="121215"/>
                  </a:lnTo>
                  <a:lnTo>
                    <a:pt x="1083148" y="88345"/>
                  </a:lnTo>
                  <a:lnTo>
                    <a:pt x="1042067" y="60183"/>
                  </a:lnTo>
                  <a:lnTo>
                    <a:pt x="997806" y="37038"/>
                  </a:lnTo>
                  <a:lnTo>
                    <a:pt x="950783" y="19219"/>
                  </a:lnTo>
                  <a:lnTo>
                    <a:pt x="901417" y="7034"/>
                  </a:lnTo>
                  <a:lnTo>
                    <a:pt x="850125" y="794"/>
                  </a:lnTo>
                  <a:lnTo>
                    <a:pt x="823887" y="0"/>
                  </a:lnTo>
                  <a:close/>
                </a:path>
                <a:path w="1905232" h="1024478">
                  <a:moveTo>
                    <a:pt x="1669667" y="474538"/>
                  </a:moveTo>
                  <a:lnTo>
                    <a:pt x="1656992" y="474838"/>
                  </a:lnTo>
                  <a:lnTo>
                    <a:pt x="1644304" y="475620"/>
                  </a:lnTo>
                  <a:lnTo>
                    <a:pt x="1631632" y="476884"/>
                  </a:lnTo>
                  <a:lnTo>
                    <a:pt x="1707720" y="476884"/>
                  </a:lnTo>
                  <a:lnTo>
                    <a:pt x="1697758" y="475672"/>
                  </a:lnTo>
                  <a:lnTo>
                    <a:pt x="1669667" y="474538"/>
                  </a:lnTo>
                  <a:close/>
                </a:path>
                <a:path w="1905232" h="1024478">
                  <a:moveTo>
                    <a:pt x="1328838" y="242621"/>
                  </a:moveTo>
                  <a:lnTo>
                    <a:pt x="1290710" y="246537"/>
                  </a:lnTo>
                  <a:lnTo>
                    <a:pt x="1253421" y="255331"/>
                  </a:lnTo>
                  <a:lnTo>
                    <a:pt x="1217460" y="268871"/>
                  </a:lnTo>
                  <a:lnTo>
                    <a:pt x="1458297" y="268871"/>
                  </a:lnTo>
                  <a:lnTo>
                    <a:pt x="1415648" y="253905"/>
                  </a:lnTo>
                  <a:lnTo>
                    <a:pt x="1373343" y="245474"/>
                  </a:lnTo>
                  <a:lnTo>
                    <a:pt x="1328838" y="242621"/>
                  </a:lnTo>
                  <a:close/>
                </a:path>
              </a:pathLst>
            </a:custGeom>
            <a:solidFill>
              <a:srgbClr val="1883C6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720347" y="302547"/>
              <a:ext cx="2185229" cy="277101"/>
            </a:xfrm>
            <a:custGeom>
              <a:avLst/>
              <a:gdLst/>
              <a:ahLst/>
              <a:cxnLst/>
              <a:rect l="l" t="t" r="r" b="b"/>
              <a:pathLst>
                <a:path w="2801251" h="1600200">
                  <a:moveTo>
                    <a:pt x="2446366" y="1587500"/>
                  </a:moveTo>
                  <a:lnTo>
                    <a:pt x="452348" y="1587500"/>
                  </a:lnTo>
                  <a:lnTo>
                    <a:pt x="2334285" y="1600200"/>
                  </a:lnTo>
                  <a:lnTo>
                    <a:pt x="2409928" y="1600200"/>
                  </a:lnTo>
                  <a:lnTo>
                    <a:pt x="2446366" y="1587500"/>
                  </a:lnTo>
                  <a:close/>
                </a:path>
                <a:path w="2801251" h="1600200">
                  <a:moveTo>
                    <a:pt x="528661" y="685800"/>
                  </a:moveTo>
                  <a:lnTo>
                    <a:pt x="379253" y="685800"/>
                  </a:lnTo>
                  <a:lnTo>
                    <a:pt x="343938" y="698500"/>
                  </a:lnTo>
                  <a:lnTo>
                    <a:pt x="276575" y="723900"/>
                  </a:lnTo>
                  <a:lnTo>
                    <a:pt x="214351" y="749300"/>
                  </a:lnTo>
                  <a:lnTo>
                    <a:pt x="185459" y="774700"/>
                  </a:lnTo>
                  <a:lnTo>
                    <a:pt x="158204" y="800100"/>
                  </a:lnTo>
                  <a:lnTo>
                    <a:pt x="132703" y="812800"/>
                  </a:lnTo>
                  <a:lnTo>
                    <a:pt x="109074" y="838200"/>
                  </a:lnTo>
                  <a:lnTo>
                    <a:pt x="87434" y="876300"/>
                  </a:lnTo>
                  <a:lnTo>
                    <a:pt x="67900" y="901700"/>
                  </a:lnTo>
                  <a:lnTo>
                    <a:pt x="50590" y="927100"/>
                  </a:lnTo>
                  <a:lnTo>
                    <a:pt x="35621" y="965200"/>
                  </a:lnTo>
                  <a:lnTo>
                    <a:pt x="23110" y="990600"/>
                  </a:lnTo>
                  <a:lnTo>
                    <a:pt x="13175" y="1028700"/>
                  </a:lnTo>
                  <a:lnTo>
                    <a:pt x="5934" y="1066800"/>
                  </a:lnTo>
                  <a:lnTo>
                    <a:pt x="1503" y="1104900"/>
                  </a:lnTo>
                  <a:lnTo>
                    <a:pt x="0" y="1143000"/>
                  </a:lnTo>
                  <a:lnTo>
                    <a:pt x="1503" y="1181100"/>
                  </a:lnTo>
                  <a:lnTo>
                    <a:pt x="13175" y="1244600"/>
                  </a:lnTo>
                  <a:lnTo>
                    <a:pt x="23108" y="1282700"/>
                  </a:lnTo>
                  <a:lnTo>
                    <a:pt x="35617" y="1320800"/>
                  </a:lnTo>
                  <a:lnTo>
                    <a:pt x="67891" y="1371600"/>
                  </a:lnTo>
                  <a:lnTo>
                    <a:pt x="87420" y="1409700"/>
                  </a:lnTo>
                  <a:lnTo>
                    <a:pt x="109055" y="1435100"/>
                  </a:lnTo>
                  <a:lnTo>
                    <a:pt x="132676" y="1460500"/>
                  </a:lnTo>
                  <a:lnTo>
                    <a:pt x="158168" y="1485900"/>
                  </a:lnTo>
                  <a:lnTo>
                    <a:pt x="185412" y="1498600"/>
                  </a:lnTo>
                  <a:lnTo>
                    <a:pt x="214291" y="1524000"/>
                  </a:lnTo>
                  <a:lnTo>
                    <a:pt x="244688" y="1536700"/>
                  </a:lnTo>
                  <a:lnTo>
                    <a:pt x="276484" y="1562100"/>
                  </a:lnTo>
                  <a:lnTo>
                    <a:pt x="309563" y="1574800"/>
                  </a:lnTo>
                  <a:lnTo>
                    <a:pt x="343806" y="1574800"/>
                  </a:lnTo>
                  <a:lnTo>
                    <a:pt x="379096" y="1587500"/>
                  </a:lnTo>
                  <a:lnTo>
                    <a:pt x="2481722" y="1587500"/>
                  </a:lnTo>
                  <a:lnTo>
                    <a:pt x="2515873" y="1574800"/>
                  </a:lnTo>
                  <a:lnTo>
                    <a:pt x="2548698" y="1549400"/>
                  </a:lnTo>
                  <a:lnTo>
                    <a:pt x="2334387" y="1549400"/>
                  </a:lnTo>
                  <a:lnTo>
                    <a:pt x="387895" y="1536700"/>
                  </a:lnTo>
                  <a:lnTo>
                    <a:pt x="356742" y="1524000"/>
                  </a:lnTo>
                  <a:lnTo>
                    <a:pt x="326516" y="1524000"/>
                  </a:lnTo>
                  <a:lnTo>
                    <a:pt x="297320" y="1511300"/>
                  </a:lnTo>
                  <a:lnTo>
                    <a:pt x="269257" y="1498600"/>
                  </a:lnTo>
                  <a:lnTo>
                    <a:pt x="242431" y="1473200"/>
                  </a:lnTo>
                  <a:lnTo>
                    <a:pt x="216946" y="1460500"/>
                  </a:lnTo>
                  <a:lnTo>
                    <a:pt x="170410" y="1422400"/>
                  </a:lnTo>
                  <a:lnTo>
                    <a:pt x="130478" y="1371600"/>
                  </a:lnTo>
                  <a:lnTo>
                    <a:pt x="97978" y="1320800"/>
                  </a:lnTo>
                  <a:lnTo>
                    <a:pt x="73738" y="1270000"/>
                  </a:lnTo>
                  <a:lnTo>
                    <a:pt x="64974" y="1231900"/>
                  </a:lnTo>
                  <a:lnTo>
                    <a:pt x="58587" y="1206500"/>
                  </a:lnTo>
                  <a:lnTo>
                    <a:pt x="54678" y="1168400"/>
                  </a:lnTo>
                  <a:lnTo>
                    <a:pt x="53352" y="1143000"/>
                  </a:lnTo>
                  <a:lnTo>
                    <a:pt x="54678" y="1104900"/>
                  </a:lnTo>
                  <a:lnTo>
                    <a:pt x="58587" y="1079500"/>
                  </a:lnTo>
                  <a:lnTo>
                    <a:pt x="64974" y="1041400"/>
                  </a:lnTo>
                  <a:lnTo>
                    <a:pt x="73738" y="1016000"/>
                  </a:lnTo>
                  <a:lnTo>
                    <a:pt x="84773" y="977900"/>
                  </a:lnTo>
                  <a:lnTo>
                    <a:pt x="113247" y="927100"/>
                  </a:lnTo>
                  <a:lnTo>
                    <a:pt x="149566" y="876300"/>
                  </a:lnTo>
                  <a:lnTo>
                    <a:pt x="192904" y="838200"/>
                  </a:lnTo>
                  <a:lnTo>
                    <a:pt x="216946" y="812800"/>
                  </a:lnTo>
                  <a:lnTo>
                    <a:pt x="269257" y="787400"/>
                  </a:lnTo>
                  <a:lnTo>
                    <a:pt x="326516" y="762000"/>
                  </a:lnTo>
                  <a:lnTo>
                    <a:pt x="356742" y="749300"/>
                  </a:lnTo>
                  <a:lnTo>
                    <a:pt x="387895" y="749300"/>
                  </a:lnTo>
                  <a:lnTo>
                    <a:pt x="419870" y="736600"/>
                  </a:lnTo>
                  <a:lnTo>
                    <a:pt x="638413" y="736600"/>
                  </a:lnTo>
                  <a:lnTo>
                    <a:pt x="634917" y="723900"/>
                  </a:lnTo>
                  <a:lnTo>
                    <a:pt x="631698" y="711200"/>
                  </a:lnTo>
                  <a:lnTo>
                    <a:pt x="628782" y="698500"/>
                  </a:lnTo>
                  <a:lnTo>
                    <a:pt x="541159" y="698500"/>
                  </a:lnTo>
                  <a:lnTo>
                    <a:pt x="528661" y="685800"/>
                  </a:lnTo>
                  <a:close/>
                </a:path>
                <a:path w="2801251" h="1600200">
                  <a:moveTo>
                    <a:pt x="2548493" y="723900"/>
                  </a:moveTo>
                  <a:lnTo>
                    <a:pt x="2401289" y="723900"/>
                  </a:lnTo>
                  <a:lnTo>
                    <a:pt x="2433565" y="736600"/>
                  </a:lnTo>
                  <a:lnTo>
                    <a:pt x="2464881" y="749300"/>
                  </a:lnTo>
                  <a:lnTo>
                    <a:pt x="2524203" y="774700"/>
                  </a:lnTo>
                  <a:lnTo>
                    <a:pt x="2578398" y="800100"/>
                  </a:lnTo>
                  <a:lnTo>
                    <a:pt x="2626609" y="850900"/>
                  </a:lnTo>
                  <a:lnTo>
                    <a:pt x="2648202" y="863600"/>
                  </a:lnTo>
                  <a:lnTo>
                    <a:pt x="2667977" y="889000"/>
                  </a:lnTo>
                  <a:lnTo>
                    <a:pt x="2685827" y="914400"/>
                  </a:lnTo>
                  <a:lnTo>
                    <a:pt x="2701645" y="952500"/>
                  </a:lnTo>
                  <a:lnTo>
                    <a:pt x="2715324" y="977900"/>
                  </a:lnTo>
                  <a:lnTo>
                    <a:pt x="2726756" y="1003300"/>
                  </a:lnTo>
                  <a:lnTo>
                    <a:pt x="2735834" y="1041400"/>
                  </a:lnTo>
                  <a:lnTo>
                    <a:pt x="2742451" y="1066800"/>
                  </a:lnTo>
                  <a:lnTo>
                    <a:pt x="2746500" y="1104900"/>
                  </a:lnTo>
                  <a:lnTo>
                    <a:pt x="2747873" y="1143000"/>
                  </a:lnTo>
                  <a:lnTo>
                    <a:pt x="2746500" y="1168400"/>
                  </a:lnTo>
                  <a:lnTo>
                    <a:pt x="2742452" y="1206500"/>
                  </a:lnTo>
                  <a:lnTo>
                    <a:pt x="2735837" y="1231900"/>
                  </a:lnTo>
                  <a:lnTo>
                    <a:pt x="2726761" y="1270000"/>
                  </a:lnTo>
                  <a:lnTo>
                    <a:pt x="2715332" y="1295400"/>
                  </a:lnTo>
                  <a:lnTo>
                    <a:pt x="2701657" y="1333500"/>
                  </a:lnTo>
                  <a:lnTo>
                    <a:pt x="2685844" y="1358900"/>
                  </a:lnTo>
                  <a:lnTo>
                    <a:pt x="2667998" y="1384300"/>
                  </a:lnTo>
                  <a:lnTo>
                    <a:pt x="2648228" y="1409700"/>
                  </a:lnTo>
                  <a:lnTo>
                    <a:pt x="2626640" y="1435100"/>
                  </a:lnTo>
                  <a:lnTo>
                    <a:pt x="2603343" y="1447800"/>
                  </a:lnTo>
                  <a:lnTo>
                    <a:pt x="2578442" y="1473200"/>
                  </a:lnTo>
                  <a:lnTo>
                    <a:pt x="2552045" y="1485900"/>
                  </a:lnTo>
                  <a:lnTo>
                    <a:pt x="2524260" y="1511300"/>
                  </a:lnTo>
                  <a:lnTo>
                    <a:pt x="2495193" y="1524000"/>
                  </a:lnTo>
                  <a:lnTo>
                    <a:pt x="2464952" y="1536700"/>
                  </a:lnTo>
                  <a:lnTo>
                    <a:pt x="2433644" y="1536700"/>
                  </a:lnTo>
                  <a:lnTo>
                    <a:pt x="2401375" y="1549400"/>
                  </a:lnTo>
                  <a:lnTo>
                    <a:pt x="2548698" y="1549400"/>
                  </a:lnTo>
                  <a:lnTo>
                    <a:pt x="2580077" y="1536700"/>
                  </a:lnTo>
                  <a:lnTo>
                    <a:pt x="2609888" y="1511300"/>
                  </a:lnTo>
                  <a:lnTo>
                    <a:pt x="2638011" y="1498600"/>
                  </a:lnTo>
                  <a:lnTo>
                    <a:pt x="2664323" y="1473200"/>
                  </a:lnTo>
                  <a:lnTo>
                    <a:pt x="2688704" y="1447800"/>
                  </a:lnTo>
                  <a:lnTo>
                    <a:pt x="2711033" y="1409700"/>
                  </a:lnTo>
                  <a:lnTo>
                    <a:pt x="2731189" y="1384300"/>
                  </a:lnTo>
                  <a:lnTo>
                    <a:pt x="2749050" y="1358900"/>
                  </a:lnTo>
                  <a:lnTo>
                    <a:pt x="2764496" y="1320800"/>
                  </a:lnTo>
                  <a:lnTo>
                    <a:pt x="2777405" y="1282700"/>
                  </a:lnTo>
                  <a:lnTo>
                    <a:pt x="2787656" y="1244600"/>
                  </a:lnTo>
                  <a:lnTo>
                    <a:pt x="2795128" y="1219200"/>
                  </a:lnTo>
                  <a:lnTo>
                    <a:pt x="2799700" y="1181100"/>
                  </a:lnTo>
                  <a:lnTo>
                    <a:pt x="2801251" y="1143000"/>
                  </a:lnTo>
                  <a:lnTo>
                    <a:pt x="2799700" y="1104900"/>
                  </a:lnTo>
                  <a:lnTo>
                    <a:pt x="2795127" y="1066800"/>
                  </a:lnTo>
                  <a:lnTo>
                    <a:pt x="2787654" y="1028700"/>
                  </a:lnTo>
                  <a:lnTo>
                    <a:pt x="2777400" y="990600"/>
                  </a:lnTo>
                  <a:lnTo>
                    <a:pt x="2764486" y="952500"/>
                  </a:lnTo>
                  <a:lnTo>
                    <a:pt x="2749034" y="927100"/>
                  </a:lnTo>
                  <a:lnTo>
                    <a:pt x="2731163" y="889000"/>
                  </a:lnTo>
                  <a:lnTo>
                    <a:pt x="2688650" y="838200"/>
                  </a:lnTo>
                  <a:lnTo>
                    <a:pt x="2637911" y="787400"/>
                  </a:lnTo>
                  <a:lnTo>
                    <a:pt x="2579913" y="736600"/>
                  </a:lnTo>
                  <a:lnTo>
                    <a:pt x="2548493" y="723900"/>
                  </a:lnTo>
                  <a:close/>
                </a:path>
                <a:path w="2801251" h="1600200">
                  <a:moveTo>
                    <a:pt x="638413" y="736600"/>
                  </a:moveTo>
                  <a:lnTo>
                    <a:pt x="502965" y="736600"/>
                  </a:lnTo>
                  <a:lnTo>
                    <a:pt x="515558" y="749300"/>
                  </a:lnTo>
                  <a:lnTo>
                    <a:pt x="565236" y="749300"/>
                  </a:lnTo>
                  <a:lnTo>
                    <a:pt x="577457" y="762000"/>
                  </a:lnTo>
                  <a:lnTo>
                    <a:pt x="601624" y="762000"/>
                  </a:lnTo>
                  <a:lnTo>
                    <a:pt x="652399" y="787400"/>
                  </a:lnTo>
                  <a:lnTo>
                    <a:pt x="638413" y="736600"/>
                  </a:lnTo>
                  <a:close/>
                </a:path>
                <a:path w="2801251" h="1600200">
                  <a:moveTo>
                    <a:pt x="2058860" y="393700"/>
                  </a:moveTo>
                  <a:lnTo>
                    <a:pt x="1895820" y="393700"/>
                  </a:lnTo>
                  <a:lnTo>
                    <a:pt x="1921864" y="406400"/>
                  </a:lnTo>
                  <a:lnTo>
                    <a:pt x="1947355" y="406400"/>
                  </a:lnTo>
                  <a:lnTo>
                    <a:pt x="1972217" y="419100"/>
                  </a:lnTo>
                  <a:lnTo>
                    <a:pt x="1996372" y="419100"/>
                  </a:lnTo>
                  <a:lnTo>
                    <a:pt x="2019745" y="431800"/>
                  </a:lnTo>
                  <a:lnTo>
                    <a:pt x="2063837" y="457200"/>
                  </a:lnTo>
                  <a:lnTo>
                    <a:pt x="2103878" y="482600"/>
                  </a:lnTo>
                  <a:lnTo>
                    <a:pt x="2122189" y="508000"/>
                  </a:lnTo>
                  <a:lnTo>
                    <a:pt x="2139257" y="520700"/>
                  </a:lnTo>
                  <a:lnTo>
                    <a:pt x="2155007" y="546100"/>
                  </a:lnTo>
                  <a:lnTo>
                    <a:pt x="2169361" y="558800"/>
                  </a:lnTo>
                  <a:lnTo>
                    <a:pt x="2182242" y="584200"/>
                  </a:lnTo>
                  <a:lnTo>
                    <a:pt x="2203284" y="635000"/>
                  </a:lnTo>
                  <a:lnTo>
                    <a:pt x="2217517" y="685800"/>
                  </a:lnTo>
                  <a:lnTo>
                    <a:pt x="2225548" y="736600"/>
                  </a:lnTo>
                  <a:lnTo>
                    <a:pt x="2258419" y="736600"/>
                  </a:lnTo>
                  <a:lnTo>
                    <a:pt x="2270992" y="723900"/>
                  </a:lnTo>
                  <a:lnTo>
                    <a:pt x="2548493" y="723900"/>
                  </a:lnTo>
                  <a:lnTo>
                    <a:pt x="2515620" y="711200"/>
                  </a:lnTo>
                  <a:lnTo>
                    <a:pt x="2481415" y="698500"/>
                  </a:lnTo>
                  <a:lnTo>
                    <a:pt x="2445999" y="685800"/>
                  </a:lnTo>
                  <a:lnTo>
                    <a:pt x="2409491" y="673100"/>
                  </a:lnTo>
                  <a:lnTo>
                    <a:pt x="2270340" y="673100"/>
                  </a:lnTo>
                  <a:lnTo>
                    <a:pt x="2263732" y="647700"/>
                  </a:lnTo>
                  <a:lnTo>
                    <a:pt x="2244953" y="596900"/>
                  </a:lnTo>
                  <a:lnTo>
                    <a:pt x="2219246" y="546100"/>
                  </a:lnTo>
                  <a:lnTo>
                    <a:pt x="2187197" y="495300"/>
                  </a:lnTo>
                  <a:lnTo>
                    <a:pt x="2149392" y="457200"/>
                  </a:lnTo>
                  <a:lnTo>
                    <a:pt x="2128515" y="431800"/>
                  </a:lnTo>
                  <a:lnTo>
                    <a:pt x="2106418" y="419100"/>
                  </a:lnTo>
                  <a:lnTo>
                    <a:pt x="2083176" y="406400"/>
                  </a:lnTo>
                  <a:lnTo>
                    <a:pt x="2058860" y="393700"/>
                  </a:lnTo>
                  <a:close/>
                </a:path>
                <a:path w="2801251" h="1600200">
                  <a:moveTo>
                    <a:pt x="1182085" y="0"/>
                  </a:moveTo>
                  <a:lnTo>
                    <a:pt x="1097666" y="0"/>
                  </a:lnTo>
                  <a:lnTo>
                    <a:pt x="1051018" y="12700"/>
                  </a:lnTo>
                  <a:lnTo>
                    <a:pt x="961474" y="38100"/>
                  </a:lnTo>
                  <a:lnTo>
                    <a:pt x="918880" y="50800"/>
                  </a:lnTo>
                  <a:lnTo>
                    <a:pt x="877939" y="63500"/>
                  </a:lnTo>
                  <a:lnTo>
                    <a:pt x="838802" y="88900"/>
                  </a:lnTo>
                  <a:lnTo>
                    <a:pt x="801620" y="114300"/>
                  </a:lnTo>
                  <a:lnTo>
                    <a:pt x="766546" y="139700"/>
                  </a:lnTo>
                  <a:lnTo>
                    <a:pt x="733729" y="177800"/>
                  </a:lnTo>
                  <a:lnTo>
                    <a:pt x="703322" y="215900"/>
                  </a:lnTo>
                  <a:lnTo>
                    <a:pt x="675474" y="241300"/>
                  </a:lnTo>
                  <a:lnTo>
                    <a:pt x="650339" y="279400"/>
                  </a:lnTo>
                  <a:lnTo>
                    <a:pt x="628065" y="317500"/>
                  </a:lnTo>
                  <a:lnTo>
                    <a:pt x="608805" y="368300"/>
                  </a:lnTo>
                  <a:lnTo>
                    <a:pt x="592711" y="406400"/>
                  </a:lnTo>
                  <a:lnTo>
                    <a:pt x="579932" y="457200"/>
                  </a:lnTo>
                  <a:lnTo>
                    <a:pt x="570620" y="495300"/>
                  </a:lnTo>
                  <a:lnTo>
                    <a:pt x="564927" y="546100"/>
                  </a:lnTo>
                  <a:lnTo>
                    <a:pt x="563003" y="596900"/>
                  </a:lnTo>
                  <a:lnTo>
                    <a:pt x="563312" y="609600"/>
                  </a:lnTo>
                  <a:lnTo>
                    <a:pt x="563789" y="622300"/>
                  </a:lnTo>
                  <a:lnTo>
                    <a:pt x="564944" y="647700"/>
                  </a:lnTo>
                  <a:lnTo>
                    <a:pt x="565473" y="660400"/>
                  </a:lnTo>
                  <a:lnTo>
                    <a:pt x="565869" y="673100"/>
                  </a:lnTo>
                  <a:lnTo>
                    <a:pt x="565963" y="698500"/>
                  </a:lnTo>
                  <a:lnTo>
                    <a:pt x="628782" y="698500"/>
                  </a:lnTo>
                  <a:lnTo>
                    <a:pt x="621863" y="660400"/>
                  </a:lnTo>
                  <a:lnTo>
                    <a:pt x="617697" y="622300"/>
                  </a:lnTo>
                  <a:lnTo>
                    <a:pt x="616305" y="584200"/>
                  </a:lnTo>
                  <a:lnTo>
                    <a:pt x="618062" y="546100"/>
                  </a:lnTo>
                  <a:lnTo>
                    <a:pt x="623242" y="508000"/>
                  </a:lnTo>
                  <a:lnTo>
                    <a:pt x="631707" y="457200"/>
                  </a:lnTo>
                  <a:lnTo>
                    <a:pt x="643321" y="419100"/>
                  </a:lnTo>
                  <a:lnTo>
                    <a:pt x="657945" y="381000"/>
                  </a:lnTo>
                  <a:lnTo>
                    <a:pt x="675444" y="342900"/>
                  </a:lnTo>
                  <a:lnTo>
                    <a:pt x="695679" y="304800"/>
                  </a:lnTo>
                  <a:lnTo>
                    <a:pt x="718514" y="279400"/>
                  </a:lnTo>
                  <a:lnTo>
                    <a:pt x="743812" y="241300"/>
                  </a:lnTo>
                  <a:lnTo>
                    <a:pt x="801244" y="190500"/>
                  </a:lnTo>
                  <a:lnTo>
                    <a:pt x="833106" y="165100"/>
                  </a:lnTo>
                  <a:lnTo>
                    <a:pt x="866881" y="139700"/>
                  </a:lnTo>
                  <a:lnTo>
                    <a:pt x="902432" y="114300"/>
                  </a:lnTo>
                  <a:lnTo>
                    <a:pt x="939622" y="101600"/>
                  </a:lnTo>
                  <a:lnTo>
                    <a:pt x="978315" y="88900"/>
                  </a:lnTo>
                  <a:lnTo>
                    <a:pt x="1059657" y="63500"/>
                  </a:lnTo>
                  <a:lnTo>
                    <a:pt x="1404191" y="63500"/>
                  </a:lnTo>
                  <a:lnTo>
                    <a:pt x="1388502" y="50800"/>
                  </a:lnTo>
                  <a:lnTo>
                    <a:pt x="1356134" y="38100"/>
                  </a:lnTo>
                  <a:lnTo>
                    <a:pt x="1322852" y="25400"/>
                  </a:lnTo>
                  <a:lnTo>
                    <a:pt x="1288730" y="25400"/>
                  </a:lnTo>
                  <a:lnTo>
                    <a:pt x="1253844" y="12700"/>
                  </a:lnTo>
                  <a:lnTo>
                    <a:pt x="1218271" y="12700"/>
                  </a:lnTo>
                  <a:lnTo>
                    <a:pt x="1182085" y="0"/>
                  </a:lnTo>
                  <a:close/>
                </a:path>
                <a:path w="2801251" h="1600200">
                  <a:moveTo>
                    <a:pt x="1404191" y="63500"/>
                  </a:moveTo>
                  <a:lnTo>
                    <a:pt x="1248106" y="63500"/>
                  </a:lnTo>
                  <a:lnTo>
                    <a:pt x="1313279" y="88900"/>
                  </a:lnTo>
                  <a:lnTo>
                    <a:pt x="1344635" y="101600"/>
                  </a:lnTo>
                  <a:lnTo>
                    <a:pt x="1375065" y="114300"/>
                  </a:lnTo>
                  <a:lnTo>
                    <a:pt x="1404494" y="127000"/>
                  </a:lnTo>
                  <a:lnTo>
                    <a:pt x="1432841" y="139700"/>
                  </a:lnTo>
                  <a:lnTo>
                    <a:pt x="1460030" y="165100"/>
                  </a:lnTo>
                  <a:lnTo>
                    <a:pt x="1485982" y="177800"/>
                  </a:lnTo>
                  <a:lnTo>
                    <a:pt x="1533863" y="228600"/>
                  </a:lnTo>
                  <a:lnTo>
                    <a:pt x="1575862" y="279400"/>
                  </a:lnTo>
                  <a:lnTo>
                    <a:pt x="1611354" y="330200"/>
                  </a:lnTo>
                  <a:lnTo>
                    <a:pt x="1626464" y="368300"/>
                  </a:lnTo>
                  <a:lnTo>
                    <a:pt x="1639714" y="393700"/>
                  </a:lnTo>
                  <a:lnTo>
                    <a:pt x="1651025" y="431800"/>
                  </a:lnTo>
                  <a:lnTo>
                    <a:pt x="1660944" y="469900"/>
                  </a:lnTo>
                  <a:lnTo>
                    <a:pt x="1697167" y="444500"/>
                  </a:lnTo>
                  <a:lnTo>
                    <a:pt x="1708580" y="431800"/>
                  </a:lnTo>
                  <a:lnTo>
                    <a:pt x="1731954" y="431800"/>
                  </a:lnTo>
                  <a:lnTo>
                    <a:pt x="1743889" y="419100"/>
                  </a:lnTo>
                  <a:lnTo>
                    <a:pt x="1755973" y="419100"/>
                  </a:lnTo>
                  <a:lnTo>
                    <a:pt x="1768193" y="406400"/>
                  </a:lnTo>
                  <a:lnTo>
                    <a:pt x="1818172" y="406400"/>
                  </a:lnTo>
                  <a:lnTo>
                    <a:pt x="1830878" y="393700"/>
                  </a:lnTo>
                  <a:lnTo>
                    <a:pt x="2058860" y="393700"/>
                  </a:lnTo>
                  <a:lnTo>
                    <a:pt x="2033546" y="381000"/>
                  </a:lnTo>
                  <a:lnTo>
                    <a:pt x="1691703" y="381000"/>
                  </a:lnTo>
                  <a:lnTo>
                    <a:pt x="1678096" y="355600"/>
                  </a:lnTo>
                  <a:lnTo>
                    <a:pt x="1662592" y="317500"/>
                  </a:lnTo>
                  <a:lnTo>
                    <a:pt x="1645268" y="292100"/>
                  </a:lnTo>
                  <a:lnTo>
                    <a:pt x="1626199" y="254000"/>
                  </a:lnTo>
                  <a:lnTo>
                    <a:pt x="1583127" y="203200"/>
                  </a:lnTo>
                  <a:lnTo>
                    <a:pt x="1533981" y="152400"/>
                  </a:lnTo>
                  <a:lnTo>
                    <a:pt x="1479364" y="114300"/>
                  </a:lnTo>
                  <a:lnTo>
                    <a:pt x="1450193" y="88900"/>
                  </a:lnTo>
                  <a:lnTo>
                    <a:pt x="1419880" y="76200"/>
                  </a:lnTo>
                  <a:lnTo>
                    <a:pt x="1404191" y="63500"/>
                  </a:lnTo>
                  <a:close/>
                </a:path>
                <a:path w="2801251" h="1600200">
                  <a:moveTo>
                    <a:pt x="1980213" y="355600"/>
                  </a:moveTo>
                  <a:lnTo>
                    <a:pt x="1751371" y="355600"/>
                  </a:lnTo>
                  <a:lnTo>
                    <a:pt x="1739182" y="368300"/>
                  </a:lnTo>
                  <a:lnTo>
                    <a:pt x="1727111" y="368300"/>
                  </a:lnTo>
                  <a:lnTo>
                    <a:pt x="1715168" y="381000"/>
                  </a:lnTo>
                  <a:lnTo>
                    <a:pt x="2033546" y="381000"/>
                  </a:lnTo>
                  <a:lnTo>
                    <a:pt x="2007306" y="368300"/>
                  </a:lnTo>
                  <a:lnTo>
                    <a:pt x="1980213" y="355600"/>
                  </a:lnTo>
                  <a:close/>
                </a:path>
                <a:path w="2801251" h="1600200">
                  <a:moveTo>
                    <a:pt x="1923762" y="342900"/>
                  </a:moveTo>
                  <a:lnTo>
                    <a:pt x="1813746" y="342900"/>
                  </a:lnTo>
                  <a:lnTo>
                    <a:pt x="1801113" y="355600"/>
                  </a:lnTo>
                  <a:lnTo>
                    <a:pt x="1952340" y="355600"/>
                  </a:lnTo>
                  <a:lnTo>
                    <a:pt x="1923762" y="342900"/>
                  </a:lnTo>
                  <a:close/>
                </a:path>
              </a:pathLst>
            </a:custGeom>
            <a:solidFill>
              <a:srgbClr val="1883C6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5"/>
            <p:cNvSpPr/>
            <p:nvPr/>
          </p:nvSpPr>
          <p:spPr>
            <a:xfrm>
              <a:off x="7269329" y="1412620"/>
              <a:ext cx="1542795" cy="277101"/>
            </a:xfrm>
            <a:custGeom>
              <a:avLst/>
              <a:gdLst/>
              <a:ahLst/>
              <a:cxnLst/>
              <a:rect l="l" t="t" r="r" b="b"/>
              <a:pathLst>
                <a:path w="2801251" h="1600200">
                  <a:moveTo>
                    <a:pt x="2446366" y="1587500"/>
                  </a:moveTo>
                  <a:lnTo>
                    <a:pt x="452348" y="1587500"/>
                  </a:lnTo>
                  <a:lnTo>
                    <a:pt x="2334285" y="1600200"/>
                  </a:lnTo>
                  <a:lnTo>
                    <a:pt x="2409928" y="1600200"/>
                  </a:lnTo>
                  <a:lnTo>
                    <a:pt x="2446366" y="1587500"/>
                  </a:lnTo>
                  <a:close/>
                </a:path>
                <a:path w="2801251" h="1600200">
                  <a:moveTo>
                    <a:pt x="528661" y="685800"/>
                  </a:moveTo>
                  <a:lnTo>
                    <a:pt x="379253" y="685800"/>
                  </a:lnTo>
                  <a:lnTo>
                    <a:pt x="343938" y="698500"/>
                  </a:lnTo>
                  <a:lnTo>
                    <a:pt x="276575" y="723900"/>
                  </a:lnTo>
                  <a:lnTo>
                    <a:pt x="214351" y="749300"/>
                  </a:lnTo>
                  <a:lnTo>
                    <a:pt x="185459" y="774700"/>
                  </a:lnTo>
                  <a:lnTo>
                    <a:pt x="158204" y="800100"/>
                  </a:lnTo>
                  <a:lnTo>
                    <a:pt x="132703" y="812800"/>
                  </a:lnTo>
                  <a:lnTo>
                    <a:pt x="109074" y="838200"/>
                  </a:lnTo>
                  <a:lnTo>
                    <a:pt x="87434" y="876300"/>
                  </a:lnTo>
                  <a:lnTo>
                    <a:pt x="67900" y="901700"/>
                  </a:lnTo>
                  <a:lnTo>
                    <a:pt x="50590" y="927100"/>
                  </a:lnTo>
                  <a:lnTo>
                    <a:pt x="35621" y="965200"/>
                  </a:lnTo>
                  <a:lnTo>
                    <a:pt x="23110" y="990600"/>
                  </a:lnTo>
                  <a:lnTo>
                    <a:pt x="13175" y="1028700"/>
                  </a:lnTo>
                  <a:lnTo>
                    <a:pt x="5934" y="1066800"/>
                  </a:lnTo>
                  <a:lnTo>
                    <a:pt x="1503" y="1104900"/>
                  </a:lnTo>
                  <a:lnTo>
                    <a:pt x="0" y="1143000"/>
                  </a:lnTo>
                  <a:lnTo>
                    <a:pt x="1503" y="1181100"/>
                  </a:lnTo>
                  <a:lnTo>
                    <a:pt x="13175" y="1244600"/>
                  </a:lnTo>
                  <a:lnTo>
                    <a:pt x="23108" y="1282700"/>
                  </a:lnTo>
                  <a:lnTo>
                    <a:pt x="35617" y="1320800"/>
                  </a:lnTo>
                  <a:lnTo>
                    <a:pt x="67891" y="1371600"/>
                  </a:lnTo>
                  <a:lnTo>
                    <a:pt x="87420" y="1409700"/>
                  </a:lnTo>
                  <a:lnTo>
                    <a:pt x="109055" y="1435100"/>
                  </a:lnTo>
                  <a:lnTo>
                    <a:pt x="132676" y="1460500"/>
                  </a:lnTo>
                  <a:lnTo>
                    <a:pt x="158168" y="1485900"/>
                  </a:lnTo>
                  <a:lnTo>
                    <a:pt x="185412" y="1498600"/>
                  </a:lnTo>
                  <a:lnTo>
                    <a:pt x="214291" y="1524000"/>
                  </a:lnTo>
                  <a:lnTo>
                    <a:pt x="244688" y="1536700"/>
                  </a:lnTo>
                  <a:lnTo>
                    <a:pt x="276484" y="1562100"/>
                  </a:lnTo>
                  <a:lnTo>
                    <a:pt x="309563" y="1574800"/>
                  </a:lnTo>
                  <a:lnTo>
                    <a:pt x="343806" y="1574800"/>
                  </a:lnTo>
                  <a:lnTo>
                    <a:pt x="379096" y="1587500"/>
                  </a:lnTo>
                  <a:lnTo>
                    <a:pt x="2481722" y="1587500"/>
                  </a:lnTo>
                  <a:lnTo>
                    <a:pt x="2515873" y="1574800"/>
                  </a:lnTo>
                  <a:lnTo>
                    <a:pt x="2548698" y="1549400"/>
                  </a:lnTo>
                  <a:lnTo>
                    <a:pt x="2334387" y="1549400"/>
                  </a:lnTo>
                  <a:lnTo>
                    <a:pt x="387895" y="1536700"/>
                  </a:lnTo>
                  <a:lnTo>
                    <a:pt x="356742" y="1524000"/>
                  </a:lnTo>
                  <a:lnTo>
                    <a:pt x="326516" y="1524000"/>
                  </a:lnTo>
                  <a:lnTo>
                    <a:pt x="297320" y="1511300"/>
                  </a:lnTo>
                  <a:lnTo>
                    <a:pt x="269257" y="1498600"/>
                  </a:lnTo>
                  <a:lnTo>
                    <a:pt x="242431" y="1473200"/>
                  </a:lnTo>
                  <a:lnTo>
                    <a:pt x="216946" y="1460500"/>
                  </a:lnTo>
                  <a:lnTo>
                    <a:pt x="170410" y="1422400"/>
                  </a:lnTo>
                  <a:lnTo>
                    <a:pt x="130478" y="1371600"/>
                  </a:lnTo>
                  <a:lnTo>
                    <a:pt x="97978" y="1320800"/>
                  </a:lnTo>
                  <a:lnTo>
                    <a:pt x="73738" y="1270000"/>
                  </a:lnTo>
                  <a:lnTo>
                    <a:pt x="64974" y="1231900"/>
                  </a:lnTo>
                  <a:lnTo>
                    <a:pt x="58587" y="1206500"/>
                  </a:lnTo>
                  <a:lnTo>
                    <a:pt x="54678" y="1168400"/>
                  </a:lnTo>
                  <a:lnTo>
                    <a:pt x="53352" y="1143000"/>
                  </a:lnTo>
                  <a:lnTo>
                    <a:pt x="54678" y="1104900"/>
                  </a:lnTo>
                  <a:lnTo>
                    <a:pt x="58587" y="1079500"/>
                  </a:lnTo>
                  <a:lnTo>
                    <a:pt x="64974" y="1041400"/>
                  </a:lnTo>
                  <a:lnTo>
                    <a:pt x="73738" y="1016000"/>
                  </a:lnTo>
                  <a:lnTo>
                    <a:pt x="84773" y="977900"/>
                  </a:lnTo>
                  <a:lnTo>
                    <a:pt x="113247" y="927100"/>
                  </a:lnTo>
                  <a:lnTo>
                    <a:pt x="149566" y="876300"/>
                  </a:lnTo>
                  <a:lnTo>
                    <a:pt x="192904" y="838200"/>
                  </a:lnTo>
                  <a:lnTo>
                    <a:pt x="216946" y="812800"/>
                  </a:lnTo>
                  <a:lnTo>
                    <a:pt x="269257" y="787400"/>
                  </a:lnTo>
                  <a:lnTo>
                    <a:pt x="326516" y="762000"/>
                  </a:lnTo>
                  <a:lnTo>
                    <a:pt x="356742" y="749300"/>
                  </a:lnTo>
                  <a:lnTo>
                    <a:pt x="387895" y="749300"/>
                  </a:lnTo>
                  <a:lnTo>
                    <a:pt x="419870" y="736600"/>
                  </a:lnTo>
                  <a:lnTo>
                    <a:pt x="638413" y="736600"/>
                  </a:lnTo>
                  <a:lnTo>
                    <a:pt x="634917" y="723900"/>
                  </a:lnTo>
                  <a:lnTo>
                    <a:pt x="631698" y="711200"/>
                  </a:lnTo>
                  <a:lnTo>
                    <a:pt x="628782" y="698500"/>
                  </a:lnTo>
                  <a:lnTo>
                    <a:pt x="541159" y="698500"/>
                  </a:lnTo>
                  <a:lnTo>
                    <a:pt x="528661" y="685800"/>
                  </a:lnTo>
                  <a:close/>
                </a:path>
                <a:path w="2801251" h="1600200">
                  <a:moveTo>
                    <a:pt x="2548493" y="723900"/>
                  </a:moveTo>
                  <a:lnTo>
                    <a:pt x="2401289" y="723900"/>
                  </a:lnTo>
                  <a:lnTo>
                    <a:pt x="2433565" y="736600"/>
                  </a:lnTo>
                  <a:lnTo>
                    <a:pt x="2464881" y="749300"/>
                  </a:lnTo>
                  <a:lnTo>
                    <a:pt x="2524203" y="774700"/>
                  </a:lnTo>
                  <a:lnTo>
                    <a:pt x="2578398" y="800100"/>
                  </a:lnTo>
                  <a:lnTo>
                    <a:pt x="2626609" y="850900"/>
                  </a:lnTo>
                  <a:lnTo>
                    <a:pt x="2648202" y="863600"/>
                  </a:lnTo>
                  <a:lnTo>
                    <a:pt x="2667977" y="889000"/>
                  </a:lnTo>
                  <a:lnTo>
                    <a:pt x="2685827" y="914400"/>
                  </a:lnTo>
                  <a:lnTo>
                    <a:pt x="2701645" y="952500"/>
                  </a:lnTo>
                  <a:lnTo>
                    <a:pt x="2715324" y="977900"/>
                  </a:lnTo>
                  <a:lnTo>
                    <a:pt x="2726756" y="1003300"/>
                  </a:lnTo>
                  <a:lnTo>
                    <a:pt x="2735834" y="1041400"/>
                  </a:lnTo>
                  <a:lnTo>
                    <a:pt x="2742451" y="1066800"/>
                  </a:lnTo>
                  <a:lnTo>
                    <a:pt x="2746500" y="1104900"/>
                  </a:lnTo>
                  <a:lnTo>
                    <a:pt x="2747873" y="1143000"/>
                  </a:lnTo>
                  <a:lnTo>
                    <a:pt x="2746500" y="1168400"/>
                  </a:lnTo>
                  <a:lnTo>
                    <a:pt x="2742452" y="1206500"/>
                  </a:lnTo>
                  <a:lnTo>
                    <a:pt x="2735837" y="1231900"/>
                  </a:lnTo>
                  <a:lnTo>
                    <a:pt x="2726761" y="1270000"/>
                  </a:lnTo>
                  <a:lnTo>
                    <a:pt x="2715332" y="1295400"/>
                  </a:lnTo>
                  <a:lnTo>
                    <a:pt x="2701657" y="1333500"/>
                  </a:lnTo>
                  <a:lnTo>
                    <a:pt x="2685844" y="1358900"/>
                  </a:lnTo>
                  <a:lnTo>
                    <a:pt x="2667998" y="1384300"/>
                  </a:lnTo>
                  <a:lnTo>
                    <a:pt x="2648228" y="1409700"/>
                  </a:lnTo>
                  <a:lnTo>
                    <a:pt x="2626640" y="1435100"/>
                  </a:lnTo>
                  <a:lnTo>
                    <a:pt x="2603343" y="1447800"/>
                  </a:lnTo>
                  <a:lnTo>
                    <a:pt x="2578442" y="1473200"/>
                  </a:lnTo>
                  <a:lnTo>
                    <a:pt x="2552045" y="1485900"/>
                  </a:lnTo>
                  <a:lnTo>
                    <a:pt x="2524260" y="1511300"/>
                  </a:lnTo>
                  <a:lnTo>
                    <a:pt x="2495193" y="1524000"/>
                  </a:lnTo>
                  <a:lnTo>
                    <a:pt x="2464952" y="1536700"/>
                  </a:lnTo>
                  <a:lnTo>
                    <a:pt x="2433644" y="1536700"/>
                  </a:lnTo>
                  <a:lnTo>
                    <a:pt x="2401375" y="1549400"/>
                  </a:lnTo>
                  <a:lnTo>
                    <a:pt x="2548698" y="1549400"/>
                  </a:lnTo>
                  <a:lnTo>
                    <a:pt x="2580077" y="1536700"/>
                  </a:lnTo>
                  <a:lnTo>
                    <a:pt x="2609888" y="1511300"/>
                  </a:lnTo>
                  <a:lnTo>
                    <a:pt x="2638011" y="1498600"/>
                  </a:lnTo>
                  <a:lnTo>
                    <a:pt x="2664323" y="1473200"/>
                  </a:lnTo>
                  <a:lnTo>
                    <a:pt x="2688704" y="1447800"/>
                  </a:lnTo>
                  <a:lnTo>
                    <a:pt x="2711033" y="1409700"/>
                  </a:lnTo>
                  <a:lnTo>
                    <a:pt x="2731189" y="1384300"/>
                  </a:lnTo>
                  <a:lnTo>
                    <a:pt x="2749050" y="1358900"/>
                  </a:lnTo>
                  <a:lnTo>
                    <a:pt x="2764496" y="1320800"/>
                  </a:lnTo>
                  <a:lnTo>
                    <a:pt x="2777405" y="1282700"/>
                  </a:lnTo>
                  <a:lnTo>
                    <a:pt x="2787656" y="1244600"/>
                  </a:lnTo>
                  <a:lnTo>
                    <a:pt x="2795128" y="1219200"/>
                  </a:lnTo>
                  <a:lnTo>
                    <a:pt x="2799700" y="1181100"/>
                  </a:lnTo>
                  <a:lnTo>
                    <a:pt x="2801251" y="1143000"/>
                  </a:lnTo>
                  <a:lnTo>
                    <a:pt x="2799700" y="1104900"/>
                  </a:lnTo>
                  <a:lnTo>
                    <a:pt x="2795127" y="1066800"/>
                  </a:lnTo>
                  <a:lnTo>
                    <a:pt x="2787654" y="1028700"/>
                  </a:lnTo>
                  <a:lnTo>
                    <a:pt x="2777400" y="990600"/>
                  </a:lnTo>
                  <a:lnTo>
                    <a:pt x="2764486" y="952500"/>
                  </a:lnTo>
                  <a:lnTo>
                    <a:pt x="2749034" y="927100"/>
                  </a:lnTo>
                  <a:lnTo>
                    <a:pt x="2731163" y="889000"/>
                  </a:lnTo>
                  <a:lnTo>
                    <a:pt x="2688650" y="838200"/>
                  </a:lnTo>
                  <a:lnTo>
                    <a:pt x="2637911" y="787400"/>
                  </a:lnTo>
                  <a:lnTo>
                    <a:pt x="2579913" y="736600"/>
                  </a:lnTo>
                  <a:lnTo>
                    <a:pt x="2548493" y="723900"/>
                  </a:lnTo>
                  <a:close/>
                </a:path>
                <a:path w="2801251" h="1600200">
                  <a:moveTo>
                    <a:pt x="638413" y="736600"/>
                  </a:moveTo>
                  <a:lnTo>
                    <a:pt x="502965" y="736600"/>
                  </a:lnTo>
                  <a:lnTo>
                    <a:pt x="515558" y="749300"/>
                  </a:lnTo>
                  <a:lnTo>
                    <a:pt x="565236" y="749300"/>
                  </a:lnTo>
                  <a:lnTo>
                    <a:pt x="577457" y="762000"/>
                  </a:lnTo>
                  <a:lnTo>
                    <a:pt x="601624" y="762000"/>
                  </a:lnTo>
                  <a:lnTo>
                    <a:pt x="652399" y="787400"/>
                  </a:lnTo>
                  <a:lnTo>
                    <a:pt x="638413" y="736600"/>
                  </a:lnTo>
                  <a:close/>
                </a:path>
                <a:path w="2801251" h="1600200">
                  <a:moveTo>
                    <a:pt x="2058860" y="393700"/>
                  </a:moveTo>
                  <a:lnTo>
                    <a:pt x="1895820" y="393700"/>
                  </a:lnTo>
                  <a:lnTo>
                    <a:pt x="1921864" y="406400"/>
                  </a:lnTo>
                  <a:lnTo>
                    <a:pt x="1947355" y="406400"/>
                  </a:lnTo>
                  <a:lnTo>
                    <a:pt x="1972217" y="419100"/>
                  </a:lnTo>
                  <a:lnTo>
                    <a:pt x="1996372" y="419100"/>
                  </a:lnTo>
                  <a:lnTo>
                    <a:pt x="2019745" y="431800"/>
                  </a:lnTo>
                  <a:lnTo>
                    <a:pt x="2063837" y="457200"/>
                  </a:lnTo>
                  <a:lnTo>
                    <a:pt x="2103878" y="482600"/>
                  </a:lnTo>
                  <a:lnTo>
                    <a:pt x="2122189" y="508000"/>
                  </a:lnTo>
                  <a:lnTo>
                    <a:pt x="2139257" y="520700"/>
                  </a:lnTo>
                  <a:lnTo>
                    <a:pt x="2155007" y="546100"/>
                  </a:lnTo>
                  <a:lnTo>
                    <a:pt x="2169361" y="558800"/>
                  </a:lnTo>
                  <a:lnTo>
                    <a:pt x="2182242" y="584200"/>
                  </a:lnTo>
                  <a:lnTo>
                    <a:pt x="2203284" y="635000"/>
                  </a:lnTo>
                  <a:lnTo>
                    <a:pt x="2217517" y="685800"/>
                  </a:lnTo>
                  <a:lnTo>
                    <a:pt x="2225548" y="736600"/>
                  </a:lnTo>
                  <a:lnTo>
                    <a:pt x="2258419" y="736600"/>
                  </a:lnTo>
                  <a:lnTo>
                    <a:pt x="2270992" y="723900"/>
                  </a:lnTo>
                  <a:lnTo>
                    <a:pt x="2548493" y="723900"/>
                  </a:lnTo>
                  <a:lnTo>
                    <a:pt x="2515620" y="711200"/>
                  </a:lnTo>
                  <a:lnTo>
                    <a:pt x="2481415" y="698500"/>
                  </a:lnTo>
                  <a:lnTo>
                    <a:pt x="2445999" y="685800"/>
                  </a:lnTo>
                  <a:lnTo>
                    <a:pt x="2409491" y="673100"/>
                  </a:lnTo>
                  <a:lnTo>
                    <a:pt x="2270340" y="673100"/>
                  </a:lnTo>
                  <a:lnTo>
                    <a:pt x="2263732" y="647700"/>
                  </a:lnTo>
                  <a:lnTo>
                    <a:pt x="2244953" y="596900"/>
                  </a:lnTo>
                  <a:lnTo>
                    <a:pt x="2219246" y="546100"/>
                  </a:lnTo>
                  <a:lnTo>
                    <a:pt x="2187197" y="495300"/>
                  </a:lnTo>
                  <a:lnTo>
                    <a:pt x="2149392" y="457200"/>
                  </a:lnTo>
                  <a:lnTo>
                    <a:pt x="2128515" y="431800"/>
                  </a:lnTo>
                  <a:lnTo>
                    <a:pt x="2106418" y="419100"/>
                  </a:lnTo>
                  <a:lnTo>
                    <a:pt x="2083176" y="406400"/>
                  </a:lnTo>
                  <a:lnTo>
                    <a:pt x="2058860" y="393700"/>
                  </a:lnTo>
                  <a:close/>
                </a:path>
                <a:path w="2801251" h="1600200">
                  <a:moveTo>
                    <a:pt x="1182085" y="0"/>
                  </a:moveTo>
                  <a:lnTo>
                    <a:pt x="1097666" y="0"/>
                  </a:lnTo>
                  <a:lnTo>
                    <a:pt x="1051018" y="12700"/>
                  </a:lnTo>
                  <a:lnTo>
                    <a:pt x="961474" y="38100"/>
                  </a:lnTo>
                  <a:lnTo>
                    <a:pt x="918880" y="50800"/>
                  </a:lnTo>
                  <a:lnTo>
                    <a:pt x="877939" y="63500"/>
                  </a:lnTo>
                  <a:lnTo>
                    <a:pt x="838802" y="88900"/>
                  </a:lnTo>
                  <a:lnTo>
                    <a:pt x="801620" y="114300"/>
                  </a:lnTo>
                  <a:lnTo>
                    <a:pt x="766546" y="139700"/>
                  </a:lnTo>
                  <a:lnTo>
                    <a:pt x="733729" y="177800"/>
                  </a:lnTo>
                  <a:lnTo>
                    <a:pt x="703322" y="215900"/>
                  </a:lnTo>
                  <a:lnTo>
                    <a:pt x="675474" y="241300"/>
                  </a:lnTo>
                  <a:lnTo>
                    <a:pt x="650339" y="279400"/>
                  </a:lnTo>
                  <a:lnTo>
                    <a:pt x="628065" y="317500"/>
                  </a:lnTo>
                  <a:lnTo>
                    <a:pt x="608805" y="368300"/>
                  </a:lnTo>
                  <a:lnTo>
                    <a:pt x="592711" y="406400"/>
                  </a:lnTo>
                  <a:lnTo>
                    <a:pt x="579932" y="457200"/>
                  </a:lnTo>
                  <a:lnTo>
                    <a:pt x="570620" y="495300"/>
                  </a:lnTo>
                  <a:lnTo>
                    <a:pt x="564927" y="546100"/>
                  </a:lnTo>
                  <a:lnTo>
                    <a:pt x="563003" y="596900"/>
                  </a:lnTo>
                  <a:lnTo>
                    <a:pt x="563312" y="609600"/>
                  </a:lnTo>
                  <a:lnTo>
                    <a:pt x="563789" y="622300"/>
                  </a:lnTo>
                  <a:lnTo>
                    <a:pt x="564944" y="647700"/>
                  </a:lnTo>
                  <a:lnTo>
                    <a:pt x="565473" y="660400"/>
                  </a:lnTo>
                  <a:lnTo>
                    <a:pt x="565869" y="673100"/>
                  </a:lnTo>
                  <a:lnTo>
                    <a:pt x="565963" y="698500"/>
                  </a:lnTo>
                  <a:lnTo>
                    <a:pt x="628782" y="698500"/>
                  </a:lnTo>
                  <a:lnTo>
                    <a:pt x="621863" y="660400"/>
                  </a:lnTo>
                  <a:lnTo>
                    <a:pt x="617697" y="622300"/>
                  </a:lnTo>
                  <a:lnTo>
                    <a:pt x="616305" y="584200"/>
                  </a:lnTo>
                  <a:lnTo>
                    <a:pt x="618062" y="546100"/>
                  </a:lnTo>
                  <a:lnTo>
                    <a:pt x="623242" y="508000"/>
                  </a:lnTo>
                  <a:lnTo>
                    <a:pt x="631707" y="457200"/>
                  </a:lnTo>
                  <a:lnTo>
                    <a:pt x="643321" y="419100"/>
                  </a:lnTo>
                  <a:lnTo>
                    <a:pt x="657945" y="381000"/>
                  </a:lnTo>
                  <a:lnTo>
                    <a:pt x="675444" y="342900"/>
                  </a:lnTo>
                  <a:lnTo>
                    <a:pt x="695679" y="304800"/>
                  </a:lnTo>
                  <a:lnTo>
                    <a:pt x="718514" y="279400"/>
                  </a:lnTo>
                  <a:lnTo>
                    <a:pt x="743812" y="241300"/>
                  </a:lnTo>
                  <a:lnTo>
                    <a:pt x="801244" y="190500"/>
                  </a:lnTo>
                  <a:lnTo>
                    <a:pt x="833106" y="165100"/>
                  </a:lnTo>
                  <a:lnTo>
                    <a:pt x="866881" y="139700"/>
                  </a:lnTo>
                  <a:lnTo>
                    <a:pt x="902432" y="114300"/>
                  </a:lnTo>
                  <a:lnTo>
                    <a:pt x="939622" y="101600"/>
                  </a:lnTo>
                  <a:lnTo>
                    <a:pt x="978315" y="88900"/>
                  </a:lnTo>
                  <a:lnTo>
                    <a:pt x="1059657" y="63500"/>
                  </a:lnTo>
                  <a:lnTo>
                    <a:pt x="1404191" y="63500"/>
                  </a:lnTo>
                  <a:lnTo>
                    <a:pt x="1388502" y="50800"/>
                  </a:lnTo>
                  <a:lnTo>
                    <a:pt x="1356134" y="38100"/>
                  </a:lnTo>
                  <a:lnTo>
                    <a:pt x="1322852" y="25400"/>
                  </a:lnTo>
                  <a:lnTo>
                    <a:pt x="1288730" y="25400"/>
                  </a:lnTo>
                  <a:lnTo>
                    <a:pt x="1253844" y="12700"/>
                  </a:lnTo>
                  <a:lnTo>
                    <a:pt x="1218271" y="12700"/>
                  </a:lnTo>
                  <a:lnTo>
                    <a:pt x="1182085" y="0"/>
                  </a:lnTo>
                  <a:close/>
                </a:path>
                <a:path w="2801251" h="1600200">
                  <a:moveTo>
                    <a:pt x="1404191" y="63500"/>
                  </a:moveTo>
                  <a:lnTo>
                    <a:pt x="1248106" y="63500"/>
                  </a:lnTo>
                  <a:lnTo>
                    <a:pt x="1313279" y="88900"/>
                  </a:lnTo>
                  <a:lnTo>
                    <a:pt x="1344635" y="101600"/>
                  </a:lnTo>
                  <a:lnTo>
                    <a:pt x="1375065" y="114300"/>
                  </a:lnTo>
                  <a:lnTo>
                    <a:pt x="1404494" y="127000"/>
                  </a:lnTo>
                  <a:lnTo>
                    <a:pt x="1432841" y="139700"/>
                  </a:lnTo>
                  <a:lnTo>
                    <a:pt x="1460030" y="165100"/>
                  </a:lnTo>
                  <a:lnTo>
                    <a:pt x="1485982" y="177800"/>
                  </a:lnTo>
                  <a:lnTo>
                    <a:pt x="1533863" y="228600"/>
                  </a:lnTo>
                  <a:lnTo>
                    <a:pt x="1575862" y="279400"/>
                  </a:lnTo>
                  <a:lnTo>
                    <a:pt x="1611354" y="330200"/>
                  </a:lnTo>
                  <a:lnTo>
                    <a:pt x="1626464" y="368300"/>
                  </a:lnTo>
                  <a:lnTo>
                    <a:pt x="1639714" y="393700"/>
                  </a:lnTo>
                  <a:lnTo>
                    <a:pt x="1651025" y="431800"/>
                  </a:lnTo>
                  <a:lnTo>
                    <a:pt x="1660944" y="469900"/>
                  </a:lnTo>
                  <a:lnTo>
                    <a:pt x="1697167" y="444500"/>
                  </a:lnTo>
                  <a:lnTo>
                    <a:pt x="1708580" y="431800"/>
                  </a:lnTo>
                  <a:lnTo>
                    <a:pt x="1731954" y="431800"/>
                  </a:lnTo>
                  <a:lnTo>
                    <a:pt x="1743889" y="419100"/>
                  </a:lnTo>
                  <a:lnTo>
                    <a:pt x="1755973" y="419100"/>
                  </a:lnTo>
                  <a:lnTo>
                    <a:pt x="1768193" y="406400"/>
                  </a:lnTo>
                  <a:lnTo>
                    <a:pt x="1818172" y="406400"/>
                  </a:lnTo>
                  <a:lnTo>
                    <a:pt x="1830878" y="393700"/>
                  </a:lnTo>
                  <a:lnTo>
                    <a:pt x="2058860" y="393700"/>
                  </a:lnTo>
                  <a:lnTo>
                    <a:pt x="2033546" y="381000"/>
                  </a:lnTo>
                  <a:lnTo>
                    <a:pt x="1691703" y="381000"/>
                  </a:lnTo>
                  <a:lnTo>
                    <a:pt x="1678096" y="355600"/>
                  </a:lnTo>
                  <a:lnTo>
                    <a:pt x="1662592" y="317500"/>
                  </a:lnTo>
                  <a:lnTo>
                    <a:pt x="1645268" y="292100"/>
                  </a:lnTo>
                  <a:lnTo>
                    <a:pt x="1626199" y="254000"/>
                  </a:lnTo>
                  <a:lnTo>
                    <a:pt x="1583127" y="203200"/>
                  </a:lnTo>
                  <a:lnTo>
                    <a:pt x="1533981" y="152400"/>
                  </a:lnTo>
                  <a:lnTo>
                    <a:pt x="1479364" y="114300"/>
                  </a:lnTo>
                  <a:lnTo>
                    <a:pt x="1450193" y="88900"/>
                  </a:lnTo>
                  <a:lnTo>
                    <a:pt x="1419880" y="76200"/>
                  </a:lnTo>
                  <a:lnTo>
                    <a:pt x="1404191" y="63500"/>
                  </a:lnTo>
                  <a:close/>
                </a:path>
                <a:path w="2801251" h="1600200">
                  <a:moveTo>
                    <a:pt x="1980213" y="355600"/>
                  </a:moveTo>
                  <a:lnTo>
                    <a:pt x="1751371" y="355600"/>
                  </a:lnTo>
                  <a:lnTo>
                    <a:pt x="1739182" y="368300"/>
                  </a:lnTo>
                  <a:lnTo>
                    <a:pt x="1727111" y="368300"/>
                  </a:lnTo>
                  <a:lnTo>
                    <a:pt x="1715168" y="381000"/>
                  </a:lnTo>
                  <a:lnTo>
                    <a:pt x="2033546" y="381000"/>
                  </a:lnTo>
                  <a:lnTo>
                    <a:pt x="2007306" y="368300"/>
                  </a:lnTo>
                  <a:lnTo>
                    <a:pt x="1980213" y="355600"/>
                  </a:lnTo>
                  <a:close/>
                </a:path>
                <a:path w="2801251" h="1600200">
                  <a:moveTo>
                    <a:pt x="1923762" y="342900"/>
                  </a:moveTo>
                  <a:lnTo>
                    <a:pt x="1813746" y="342900"/>
                  </a:lnTo>
                  <a:lnTo>
                    <a:pt x="1801113" y="355600"/>
                  </a:lnTo>
                  <a:lnTo>
                    <a:pt x="1952340" y="355600"/>
                  </a:lnTo>
                  <a:lnTo>
                    <a:pt x="1923762" y="342900"/>
                  </a:lnTo>
                  <a:close/>
                </a:path>
              </a:pathLst>
            </a:custGeom>
            <a:solidFill>
              <a:srgbClr val="1883C6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363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5760" y="1"/>
            <a:ext cx="687824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2"/>
          <a:srcRect r="35329"/>
          <a:stretch>
            <a:fillRect/>
          </a:stretch>
        </p:blipFill>
        <p:spPr bwMode="auto">
          <a:xfrm>
            <a:off x="0" y="1"/>
            <a:ext cx="4448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193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7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11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38864"/>
            <a:ext cx="9144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6"/>
          <p:cNvSpPr/>
          <p:nvPr userDrawn="1"/>
        </p:nvSpPr>
        <p:spPr>
          <a:xfrm>
            <a:off x="7662862" y="6327775"/>
            <a:ext cx="12907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www.taxcom.ru</a:t>
            </a:r>
            <a:endParaRPr lang="ru-RU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8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2976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 userDrawn="1"/>
        </p:nvGrpSpPr>
        <p:grpSpPr bwMode="auto">
          <a:xfrm>
            <a:off x="0" y="-22224"/>
            <a:ext cx="9144000" cy="2060363"/>
            <a:chOff x="0" y="811"/>
            <a:chExt cx="12152470" cy="2061123"/>
          </a:xfrm>
        </p:grpSpPr>
        <p:sp>
          <p:nvSpPr>
            <p:cNvPr id="3" name="object 2"/>
            <p:cNvSpPr/>
            <p:nvPr/>
          </p:nvSpPr>
          <p:spPr>
            <a:xfrm>
              <a:off x="0" y="811"/>
              <a:ext cx="12152470" cy="207826"/>
            </a:xfrm>
            <a:custGeom>
              <a:avLst/>
              <a:gdLst/>
              <a:ahLst/>
              <a:cxnLst/>
              <a:rect l="l" t="t" r="r" b="b"/>
              <a:pathLst>
                <a:path w="13970000" h="3855300">
                  <a:moveTo>
                    <a:pt x="0" y="3855300"/>
                  </a:moveTo>
                  <a:lnTo>
                    <a:pt x="13970000" y="3855300"/>
                  </a:lnTo>
                  <a:lnTo>
                    <a:pt x="13970000" y="0"/>
                  </a:lnTo>
                  <a:lnTo>
                    <a:pt x="0" y="0"/>
                  </a:lnTo>
                  <a:lnTo>
                    <a:pt x="0" y="3855300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" name="object 3"/>
            <p:cNvSpPr/>
            <p:nvPr/>
          </p:nvSpPr>
          <p:spPr>
            <a:xfrm>
              <a:off x="10905576" y="1854108"/>
              <a:ext cx="1246894" cy="207826"/>
            </a:xfrm>
            <a:custGeom>
              <a:avLst/>
              <a:gdLst/>
              <a:ahLst/>
              <a:cxnLst/>
              <a:rect l="l" t="t" r="r" b="b"/>
              <a:pathLst>
                <a:path w="1905232" h="1024478">
                  <a:moveTo>
                    <a:pt x="330161" y="484835"/>
                  </a:moveTo>
                  <a:lnTo>
                    <a:pt x="276681" y="489176"/>
                  </a:lnTo>
                  <a:lnTo>
                    <a:pt x="225921" y="501742"/>
                  </a:lnTo>
                  <a:lnTo>
                    <a:pt x="178566" y="521846"/>
                  </a:lnTo>
                  <a:lnTo>
                    <a:pt x="135302" y="548801"/>
                  </a:lnTo>
                  <a:lnTo>
                    <a:pt x="96815" y="581920"/>
                  </a:lnTo>
                  <a:lnTo>
                    <a:pt x="63788" y="620516"/>
                  </a:lnTo>
                  <a:lnTo>
                    <a:pt x="36909" y="663903"/>
                  </a:lnTo>
                  <a:lnTo>
                    <a:pt x="16860" y="711393"/>
                  </a:lnTo>
                  <a:lnTo>
                    <a:pt x="4329" y="762300"/>
                  </a:lnTo>
                  <a:lnTo>
                    <a:pt x="0" y="815936"/>
                  </a:lnTo>
                  <a:lnTo>
                    <a:pt x="1096" y="843051"/>
                  </a:lnTo>
                  <a:lnTo>
                    <a:pt x="9612" y="895406"/>
                  </a:lnTo>
                  <a:lnTo>
                    <a:pt x="25984" y="944688"/>
                  </a:lnTo>
                  <a:lnTo>
                    <a:pt x="49529" y="990210"/>
                  </a:lnTo>
                  <a:lnTo>
                    <a:pt x="74169" y="1024478"/>
                  </a:lnTo>
                  <a:lnTo>
                    <a:pt x="1905232" y="1024478"/>
                  </a:lnTo>
                  <a:lnTo>
                    <a:pt x="1905232" y="568770"/>
                  </a:lnTo>
                  <a:lnTo>
                    <a:pt x="1892332" y="556821"/>
                  </a:lnTo>
                  <a:lnTo>
                    <a:pt x="1849935" y="525760"/>
                  </a:lnTo>
                  <a:lnTo>
                    <a:pt x="1802909" y="501409"/>
                  </a:lnTo>
                  <a:lnTo>
                    <a:pt x="405849" y="493717"/>
                  </a:lnTo>
                  <a:lnTo>
                    <a:pt x="393424" y="491010"/>
                  </a:lnTo>
                  <a:lnTo>
                    <a:pt x="380914" y="488791"/>
                  </a:lnTo>
                  <a:lnTo>
                    <a:pt x="368325" y="487063"/>
                  </a:lnTo>
                  <a:lnTo>
                    <a:pt x="355665" y="485826"/>
                  </a:lnTo>
                  <a:lnTo>
                    <a:pt x="342942" y="485083"/>
                  </a:lnTo>
                  <a:lnTo>
                    <a:pt x="330161" y="484835"/>
                  </a:lnTo>
                  <a:close/>
                </a:path>
                <a:path w="1905232" h="1024478">
                  <a:moveTo>
                    <a:pt x="823887" y="0"/>
                  </a:moveTo>
                  <a:lnTo>
                    <a:pt x="755411" y="5565"/>
                  </a:lnTo>
                  <a:lnTo>
                    <a:pt x="690420" y="21700"/>
                  </a:lnTo>
                  <a:lnTo>
                    <a:pt x="629791" y="47564"/>
                  </a:lnTo>
                  <a:lnTo>
                    <a:pt x="574401" y="82316"/>
                  </a:lnTo>
                  <a:lnTo>
                    <a:pt x="525127" y="125115"/>
                  </a:lnTo>
                  <a:lnTo>
                    <a:pt x="482847" y="175120"/>
                  </a:lnTo>
                  <a:lnTo>
                    <a:pt x="448439" y="231490"/>
                  </a:lnTo>
                  <a:lnTo>
                    <a:pt x="422780" y="293384"/>
                  </a:lnTo>
                  <a:lnTo>
                    <a:pt x="406747" y="359961"/>
                  </a:lnTo>
                  <a:lnTo>
                    <a:pt x="401217" y="430379"/>
                  </a:lnTo>
                  <a:lnTo>
                    <a:pt x="401591" y="443098"/>
                  </a:lnTo>
                  <a:lnTo>
                    <a:pt x="402289" y="455812"/>
                  </a:lnTo>
                  <a:lnTo>
                    <a:pt x="403263" y="468500"/>
                  </a:lnTo>
                  <a:lnTo>
                    <a:pt x="404466" y="481142"/>
                  </a:lnTo>
                  <a:lnTo>
                    <a:pt x="405849" y="493717"/>
                  </a:lnTo>
                  <a:lnTo>
                    <a:pt x="1782506" y="493717"/>
                  </a:lnTo>
                  <a:lnTo>
                    <a:pt x="1725215" y="479014"/>
                  </a:lnTo>
                  <a:lnTo>
                    <a:pt x="1631632" y="476884"/>
                  </a:lnTo>
                  <a:lnTo>
                    <a:pt x="1626427" y="456850"/>
                  </a:lnTo>
                  <a:lnTo>
                    <a:pt x="1612113" y="418609"/>
                  </a:lnTo>
                  <a:lnTo>
                    <a:pt x="1592895" y="383116"/>
                  </a:lnTo>
                  <a:lnTo>
                    <a:pt x="1569133" y="350751"/>
                  </a:lnTo>
                  <a:lnTo>
                    <a:pt x="1541188" y="321888"/>
                  </a:lnTo>
                  <a:lnTo>
                    <a:pt x="1509421" y="296907"/>
                  </a:lnTo>
                  <a:lnTo>
                    <a:pt x="1474192" y="276183"/>
                  </a:lnTo>
                  <a:lnTo>
                    <a:pt x="1458297" y="268871"/>
                  </a:lnTo>
                  <a:lnTo>
                    <a:pt x="1217460" y="268871"/>
                  </a:lnTo>
                  <a:lnTo>
                    <a:pt x="1207318" y="244981"/>
                  </a:lnTo>
                  <a:lnTo>
                    <a:pt x="1183134" y="199842"/>
                  </a:lnTo>
                  <a:lnTo>
                    <a:pt x="1154099" y="158484"/>
                  </a:lnTo>
                  <a:lnTo>
                    <a:pt x="1120631" y="121215"/>
                  </a:lnTo>
                  <a:lnTo>
                    <a:pt x="1083148" y="88345"/>
                  </a:lnTo>
                  <a:lnTo>
                    <a:pt x="1042067" y="60183"/>
                  </a:lnTo>
                  <a:lnTo>
                    <a:pt x="997806" y="37038"/>
                  </a:lnTo>
                  <a:lnTo>
                    <a:pt x="950783" y="19219"/>
                  </a:lnTo>
                  <a:lnTo>
                    <a:pt x="901417" y="7034"/>
                  </a:lnTo>
                  <a:lnTo>
                    <a:pt x="850125" y="794"/>
                  </a:lnTo>
                  <a:lnTo>
                    <a:pt x="823887" y="0"/>
                  </a:lnTo>
                  <a:close/>
                </a:path>
                <a:path w="1905232" h="1024478">
                  <a:moveTo>
                    <a:pt x="1669667" y="474538"/>
                  </a:moveTo>
                  <a:lnTo>
                    <a:pt x="1656992" y="474838"/>
                  </a:lnTo>
                  <a:lnTo>
                    <a:pt x="1644304" y="475620"/>
                  </a:lnTo>
                  <a:lnTo>
                    <a:pt x="1631632" y="476884"/>
                  </a:lnTo>
                  <a:lnTo>
                    <a:pt x="1707720" y="476884"/>
                  </a:lnTo>
                  <a:lnTo>
                    <a:pt x="1697758" y="475672"/>
                  </a:lnTo>
                  <a:lnTo>
                    <a:pt x="1669667" y="474538"/>
                  </a:lnTo>
                  <a:close/>
                </a:path>
                <a:path w="1905232" h="1024478">
                  <a:moveTo>
                    <a:pt x="1328838" y="242621"/>
                  </a:moveTo>
                  <a:lnTo>
                    <a:pt x="1290710" y="246537"/>
                  </a:lnTo>
                  <a:lnTo>
                    <a:pt x="1253421" y="255331"/>
                  </a:lnTo>
                  <a:lnTo>
                    <a:pt x="1217460" y="268871"/>
                  </a:lnTo>
                  <a:lnTo>
                    <a:pt x="1458297" y="268871"/>
                  </a:lnTo>
                  <a:lnTo>
                    <a:pt x="1415648" y="253905"/>
                  </a:lnTo>
                  <a:lnTo>
                    <a:pt x="1373343" y="245474"/>
                  </a:lnTo>
                  <a:lnTo>
                    <a:pt x="1328838" y="242621"/>
                  </a:lnTo>
                  <a:close/>
                </a:path>
              </a:pathLst>
            </a:custGeom>
            <a:solidFill>
              <a:srgbClr val="1883C6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720347" y="302547"/>
              <a:ext cx="2185229" cy="207826"/>
            </a:xfrm>
            <a:custGeom>
              <a:avLst/>
              <a:gdLst/>
              <a:ahLst/>
              <a:cxnLst/>
              <a:rect l="l" t="t" r="r" b="b"/>
              <a:pathLst>
                <a:path w="2801251" h="1600200">
                  <a:moveTo>
                    <a:pt x="2446366" y="1587500"/>
                  </a:moveTo>
                  <a:lnTo>
                    <a:pt x="452348" y="1587500"/>
                  </a:lnTo>
                  <a:lnTo>
                    <a:pt x="2334285" y="1600200"/>
                  </a:lnTo>
                  <a:lnTo>
                    <a:pt x="2409928" y="1600200"/>
                  </a:lnTo>
                  <a:lnTo>
                    <a:pt x="2446366" y="1587500"/>
                  </a:lnTo>
                  <a:close/>
                </a:path>
                <a:path w="2801251" h="1600200">
                  <a:moveTo>
                    <a:pt x="528661" y="685800"/>
                  </a:moveTo>
                  <a:lnTo>
                    <a:pt x="379253" y="685800"/>
                  </a:lnTo>
                  <a:lnTo>
                    <a:pt x="343938" y="698500"/>
                  </a:lnTo>
                  <a:lnTo>
                    <a:pt x="276575" y="723900"/>
                  </a:lnTo>
                  <a:lnTo>
                    <a:pt x="214351" y="749300"/>
                  </a:lnTo>
                  <a:lnTo>
                    <a:pt x="185459" y="774700"/>
                  </a:lnTo>
                  <a:lnTo>
                    <a:pt x="158204" y="800100"/>
                  </a:lnTo>
                  <a:lnTo>
                    <a:pt x="132703" y="812800"/>
                  </a:lnTo>
                  <a:lnTo>
                    <a:pt x="109074" y="838200"/>
                  </a:lnTo>
                  <a:lnTo>
                    <a:pt x="87434" y="876300"/>
                  </a:lnTo>
                  <a:lnTo>
                    <a:pt x="67900" y="901700"/>
                  </a:lnTo>
                  <a:lnTo>
                    <a:pt x="50590" y="927100"/>
                  </a:lnTo>
                  <a:lnTo>
                    <a:pt x="35621" y="965200"/>
                  </a:lnTo>
                  <a:lnTo>
                    <a:pt x="23110" y="990600"/>
                  </a:lnTo>
                  <a:lnTo>
                    <a:pt x="13175" y="1028700"/>
                  </a:lnTo>
                  <a:lnTo>
                    <a:pt x="5934" y="1066800"/>
                  </a:lnTo>
                  <a:lnTo>
                    <a:pt x="1503" y="1104900"/>
                  </a:lnTo>
                  <a:lnTo>
                    <a:pt x="0" y="1143000"/>
                  </a:lnTo>
                  <a:lnTo>
                    <a:pt x="1503" y="1181100"/>
                  </a:lnTo>
                  <a:lnTo>
                    <a:pt x="13175" y="1244600"/>
                  </a:lnTo>
                  <a:lnTo>
                    <a:pt x="23108" y="1282700"/>
                  </a:lnTo>
                  <a:lnTo>
                    <a:pt x="35617" y="1320800"/>
                  </a:lnTo>
                  <a:lnTo>
                    <a:pt x="67891" y="1371600"/>
                  </a:lnTo>
                  <a:lnTo>
                    <a:pt x="87420" y="1409700"/>
                  </a:lnTo>
                  <a:lnTo>
                    <a:pt x="109055" y="1435100"/>
                  </a:lnTo>
                  <a:lnTo>
                    <a:pt x="132676" y="1460500"/>
                  </a:lnTo>
                  <a:lnTo>
                    <a:pt x="158168" y="1485900"/>
                  </a:lnTo>
                  <a:lnTo>
                    <a:pt x="185412" y="1498600"/>
                  </a:lnTo>
                  <a:lnTo>
                    <a:pt x="214291" y="1524000"/>
                  </a:lnTo>
                  <a:lnTo>
                    <a:pt x="244688" y="1536700"/>
                  </a:lnTo>
                  <a:lnTo>
                    <a:pt x="276484" y="1562100"/>
                  </a:lnTo>
                  <a:lnTo>
                    <a:pt x="309563" y="1574800"/>
                  </a:lnTo>
                  <a:lnTo>
                    <a:pt x="343806" y="1574800"/>
                  </a:lnTo>
                  <a:lnTo>
                    <a:pt x="379096" y="1587500"/>
                  </a:lnTo>
                  <a:lnTo>
                    <a:pt x="2481722" y="1587500"/>
                  </a:lnTo>
                  <a:lnTo>
                    <a:pt x="2515873" y="1574800"/>
                  </a:lnTo>
                  <a:lnTo>
                    <a:pt x="2548698" y="1549400"/>
                  </a:lnTo>
                  <a:lnTo>
                    <a:pt x="2334387" y="1549400"/>
                  </a:lnTo>
                  <a:lnTo>
                    <a:pt x="387895" y="1536700"/>
                  </a:lnTo>
                  <a:lnTo>
                    <a:pt x="356742" y="1524000"/>
                  </a:lnTo>
                  <a:lnTo>
                    <a:pt x="326516" y="1524000"/>
                  </a:lnTo>
                  <a:lnTo>
                    <a:pt x="297320" y="1511300"/>
                  </a:lnTo>
                  <a:lnTo>
                    <a:pt x="269257" y="1498600"/>
                  </a:lnTo>
                  <a:lnTo>
                    <a:pt x="242431" y="1473200"/>
                  </a:lnTo>
                  <a:lnTo>
                    <a:pt x="216946" y="1460500"/>
                  </a:lnTo>
                  <a:lnTo>
                    <a:pt x="170410" y="1422400"/>
                  </a:lnTo>
                  <a:lnTo>
                    <a:pt x="130478" y="1371600"/>
                  </a:lnTo>
                  <a:lnTo>
                    <a:pt x="97978" y="1320800"/>
                  </a:lnTo>
                  <a:lnTo>
                    <a:pt x="73738" y="1270000"/>
                  </a:lnTo>
                  <a:lnTo>
                    <a:pt x="64974" y="1231900"/>
                  </a:lnTo>
                  <a:lnTo>
                    <a:pt x="58587" y="1206500"/>
                  </a:lnTo>
                  <a:lnTo>
                    <a:pt x="54678" y="1168400"/>
                  </a:lnTo>
                  <a:lnTo>
                    <a:pt x="53352" y="1143000"/>
                  </a:lnTo>
                  <a:lnTo>
                    <a:pt x="54678" y="1104900"/>
                  </a:lnTo>
                  <a:lnTo>
                    <a:pt x="58587" y="1079500"/>
                  </a:lnTo>
                  <a:lnTo>
                    <a:pt x="64974" y="1041400"/>
                  </a:lnTo>
                  <a:lnTo>
                    <a:pt x="73738" y="1016000"/>
                  </a:lnTo>
                  <a:lnTo>
                    <a:pt x="84773" y="977900"/>
                  </a:lnTo>
                  <a:lnTo>
                    <a:pt x="113247" y="927100"/>
                  </a:lnTo>
                  <a:lnTo>
                    <a:pt x="149566" y="876300"/>
                  </a:lnTo>
                  <a:lnTo>
                    <a:pt x="192904" y="838200"/>
                  </a:lnTo>
                  <a:lnTo>
                    <a:pt x="216946" y="812800"/>
                  </a:lnTo>
                  <a:lnTo>
                    <a:pt x="269257" y="787400"/>
                  </a:lnTo>
                  <a:lnTo>
                    <a:pt x="326516" y="762000"/>
                  </a:lnTo>
                  <a:lnTo>
                    <a:pt x="356742" y="749300"/>
                  </a:lnTo>
                  <a:lnTo>
                    <a:pt x="387895" y="749300"/>
                  </a:lnTo>
                  <a:lnTo>
                    <a:pt x="419870" y="736600"/>
                  </a:lnTo>
                  <a:lnTo>
                    <a:pt x="638413" y="736600"/>
                  </a:lnTo>
                  <a:lnTo>
                    <a:pt x="634917" y="723900"/>
                  </a:lnTo>
                  <a:lnTo>
                    <a:pt x="631698" y="711200"/>
                  </a:lnTo>
                  <a:lnTo>
                    <a:pt x="628782" y="698500"/>
                  </a:lnTo>
                  <a:lnTo>
                    <a:pt x="541159" y="698500"/>
                  </a:lnTo>
                  <a:lnTo>
                    <a:pt x="528661" y="685800"/>
                  </a:lnTo>
                  <a:close/>
                </a:path>
                <a:path w="2801251" h="1600200">
                  <a:moveTo>
                    <a:pt x="2548493" y="723900"/>
                  </a:moveTo>
                  <a:lnTo>
                    <a:pt x="2401289" y="723900"/>
                  </a:lnTo>
                  <a:lnTo>
                    <a:pt x="2433565" y="736600"/>
                  </a:lnTo>
                  <a:lnTo>
                    <a:pt x="2464881" y="749300"/>
                  </a:lnTo>
                  <a:lnTo>
                    <a:pt x="2524203" y="774700"/>
                  </a:lnTo>
                  <a:lnTo>
                    <a:pt x="2578398" y="800100"/>
                  </a:lnTo>
                  <a:lnTo>
                    <a:pt x="2626609" y="850900"/>
                  </a:lnTo>
                  <a:lnTo>
                    <a:pt x="2648202" y="863600"/>
                  </a:lnTo>
                  <a:lnTo>
                    <a:pt x="2667977" y="889000"/>
                  </a:lnTo>
                  <a:lnTo>
                    <a:pt x="2685827" y="914400"/>
                  </a:lnTo>
                  <a:lnTo>
                    <a:pt x="2701645" y="952500"/>
                  </a:lnTo>
                  <a:lnTo>
                    <a:pt x="2715324" y="977900"/>
                  </a:lnTo>
                  <a:lnTo>
                    <a:pt x="2726756" y="1003300"/>
                  </a:lnTo>
                  <a:lnTo>
                    <a:pt x="2735834" y="1041400"/>
                  </a:lnTo>
                  <a:lnTo>
                    <a:pt x="2742451" y="1066800"/>
                  </a:lnTo>
                  <a:lnTo>
                    <a:pt x="2746500" y="1104900"/>
                  </a:lnTo>
                  <a:lnTo>
                    <a:pt x="2747873" y="1143000"/>
                  </a:lnTo>
                  <a:lnTo>
                    <a:pt x="2746500" y="1168400"/>
                  </a:lnTo>
                  <a:lnTo>
                    <a:pt x="2742452" y="1206500"/>
                  </a:lnTo>
                  <a:lnTo>
                    <a:pt x="2735837" y="1231900"/>
                  </a:lnTo>
                  <a:lnTo>
                    <a:pt x="2726761" y="1270000"/>
                  </a:lnTo>
                  <a:lnTo>
                    <a:pt x="2715332" y="1295400"/>
                  </a:lnTo>
                  <a:lnTo>
                    <a:pt x="2701657" y="1333500"/>
                  </a:lnTo>
                  <a:lnTo>
                    <a:pt x="2685844" y="1358900"/>
                  </a:lnTo>
                  <a:lnTo>
                    <a:pt x="2667998" y="1384300"/>
                  </a:lnTo>
                  <a:lnTo>
                    <a:pt x="2648228" y="1409700"/>
                  </a:lnTo>
                  <a:lnTo>
                    <a:pt x="2626640" y="1435100"/>
                  </a:lnTo>
                  <a:lnTo>
                    <a:pt x="2603343" y="1447800"/>
                  </a:lnTo>
                  <a:lnTo>
                    <a:pt x="2578442" y="1473200"/>
                  </a:lnTo>
                  <a:lnTo>
                    <a:pt x="2552045" y="1485900"/>
                  </a:lnTo>
                  <a:lnTo>
                    <a:pt x="2524260" y="1511300"/>
                  </a:lnTo>
                  <a:lnTo>
                    <a:pt x="2495193" y="1524000"/>
                  </a:lnTo>
                  <a:lnTo>
                    <a:pt x="2464952" y="1536700"/>
                  </a:lnTo>
                  <a:lnTo>
                    <a:pt x="2433644" y="1536700"/>
                  </a:lnTo>
                  <a:lnTo>
                    <a:pt x="2401375" y="1549400"/>
                  </a:lnTo>
                  <a:lnTo>
                    <a:pt x="2548698" y="1549400"/>
                  </a:lnTo>
                  <a:lnTo>
                    <a:pt x="2580077" y="1536700"/>
                  </a:lnTo>
                  <a:lnTo>
                    <a:pt x="2609888" y="1511300"/>
                  </a:lnTo>
                  <a:lnTo>
                    <a:pt x="2638011" y="1498600"/>
                  </a:lnTo>
                  <a:lnTo>
                    <a:pt x="2664323" y="1473200"/>
                  </a:lnTo>
                  <a:lnTo>
                    <a:pt x="2688704" y="1447800"/>
                  </a:lnTo>
                  <a:lnTo>
                    <a:pt x="2711033" y="1409700"/>
                  </a:lnTo>
                  <a:lnTo>
                    <a:pt x="2731189" y="1384300"/>
                  </a:lnTo>
                  <a:lnTo>
                    <a:pt x="2749050" y="1358900"/>
                  </a:lnTo>
                  <a:lnTo>
                    <a:pt x="2764496" y="1320800"/>
                  </a:lnTo>
                  <a:lnTo>
                    <a:pt x="2777405" y="1282700"/>
                  </a:lnTo>
                  <a:lnTo>
                    <a:pt x="2787656" y="1244600"/>
                  </a:lnTo>
                  <a:lnTo>
                    <a:pt x="2795128" y="1219200"/>
                  </a:lnTo>
                  <a:lnTo>
                    <a:pt x="2799700" y="1181100"/>
                  </a:lnTo>
                  <a:lnTo>
                    <a:pt x="2801251" y="1143000"/>
                  </a:lnTo>
                  <a:lnTo>
                    <a:pt x="2799700" y="1104900"/>
                  </a:lnTo>
                  <a:lnTo>
                    <a:pt x="2795127" y="1066800"/>
                  </a:lnTo>
                  <a:lnTo>
                    <a:pt x="2787654" y="1028700"/>
                  </a:lnTo>
                  <a:lnTo>
                    <a:pt x="2777400" y="990600"/>
                  </a:lnTo>
                  <a:lnTo>
                    <a:pt x="2764486" y="952500"/>
                  </a:lnTo>
                  <a:lnTo>
                    <a:pt x="2749034" y="927100"/>
                  </a:lnTo>
                  <a:lnTo>
                    <a:pt x="2731163" y="889000"/>
                  </a:lnTo>
                  <a:lnTo>
                    <a:pt x="2688650" y="838200"/>
                  </a:lnTo>
                  <a:lnTo>
                    <a:pt x="2637911" y="787400"/>
                  </a:lnTo>
                  <a:lnTo>
                    <a:pt x="2579913" y="736600"/>
                  </a:lnTo>
                  <a:lnTo>
                    <a:pt x="2548493" y="723900"/>
                  </a:lnTo>
                  <a:close/>
                </a:path>
                <a:path w="2801251" h="1600200">
                  <a:moveTo>
                    <a:pt x="638413" y="736600"/>
                  </a:moveTo>
                  <a:lnTo>
                    <a:pt x="502965" y="736600"/>
                  </a:lnTo>
                  <a:lnTo>
                    <a:pt x="515558" y="749300"/>
                  </a:lnTo>
                  <a:lnTo>
                    <a:pt x="565236" y="749300"/>
                  </a:lnTo>
                  <a:lnTo>
                    <a:pt x="577457" y="762000"/>
                  </a:lnTo>
                  <a:lnTo>
                    <a:pt x="601624" y="762000"/>
                  </a:lnTo>
                  <a:lnTo>
                    <a:pt x="652399" y="787400"/>
                  </a:lnTo>
                  <a:lnTo>
                    <a:pt x="638413" y="736600"/>
                  </a:lnTo>
                  <a:close/>
                </a:path>
                <a:path w="2801251" h="1600200">
                  <a:moveTo>
                    <a:pt x="2058860" y="393700"/>
                  </a:moveTo>
                  <a:lnTo>
                    <a:pt x="1895820" y="393700"/>
                  </a:lnTo>
                  <a:lnTo>
                    <a:pt x="1921864" y="406400"/>
                  </a:lnTo>
                  <a:lnTo>
                    <a:pt x="1947355" y="406400"/>
                  </a:lnTo>
                  <a:lnTo>
                    <a:pt x="1972217" y="419100"/>
                  </a:lnTo>
                  <a:lnTo>
                    <a:pt x="1996372" y="419100"/>
                  </a:lnTo>
                  <a:lnTo>
                    <a:pt x="2019745" y="431800"/>
                  </a:lnTo>
                  <a:lnTo>
                    <a:pt x="2063837" y="457200"/>
                  </a:lnTo>
                  <a:lnTo>
                    <a:pt x="2103878" y="482600"/>
                  </a:lnTo>
                  <a:lnTo>
                    <a:pt x="2122189" y="508000"/>
                  </a:lnTo>
                  <a:lnTo>
                    <a:pt x="2139257" y="520700"/>
                  </a:lnTo>
                  <a:lnTo>
                    <a:pt x="2155007" y="546100"/>
                  </a:lnTo>
                  <a:lnTo>
                    <a:pt x="2169361" y="558800"/>
                  </a:lnTo>
                  <a:lnTo>
                    <a:pt x="2182242" y="584200"/>
                  </a:lnTo>
                  <a:lnTo>
                    <a:pt x="2203284" y="635000"/>
                  </a:lnTo>
                  <a:lnTo>
                    <a:pt x="2217517" y="685800"/>
                  </a:lnTo>
                  <a:lnTo>
                    <a:pt x="2225548" y="736600"/>
                  </a:lnTo>
                  <a:lnTo>
                    <a:pt x="2258419" y="736600"/>
                  </a:lnTo>
                  <a:lnTo>
                    <a:pt x="2270992" y="723900"/>
                  </a:lnTo>
                  <a:lnTo>
                    <a:pt x="2548493" y="723900"/>
                  </a:lnTo>
                  <a:lnTo>
                    <a:pt x="2515620" y="711200"/>
                  </a:lnTo>
                  <a:lnTo>
                    <a:pt x="2481415" y="698500"/>
                  </a:lnTo>
                  <a:lnTo>
                    <a:pt x="2445999" y="685800"/>
                  </a:lnTo>
                  <a:lnTo>
                    <a:pt x="2409491" y="673100"/>
                  </a:lnTo>
                  <a:lnTo>
                    <a:pt x="2270340" y="673100"/>
                  </a:lnTo>
                  <a:lnTo>
                    <a:pt x="2263732" y="647700"/>
                  </a:lnTo>
                  <a:lnTo>
                    <a:pt x="2244953" y="596900"/>
                  </a:lnTo>
                  <a:lnTo>
                    <a:pt x="2219246" y="546100"/>
                  </a:lnTo>
                  <a:lnTo>
                    <a:pt x="2187197" y="495300"/>
                  </a:lnTo>
                  <a:lnTo>
                    <a:pt x="2149392" y="457200"/>
                  </a:lnTo>
                  <a:lnTo>
                    <a:pt x="2128515" y="431800"/>
                  </a:lnTo>
                  <a:lnTo>
                    <a:pt x="2106418" y="419100"/>
                  </a:lnTo>
                  <a:lnTo>
                    <a:pt x="2083176" y="406400"/>
                  </a:lnTo>
                  <a:lnTo>
                    <a:pt x="2058860" y="393700"/>
                  </a:lnTo>
                  <a:close/>
                </a:path>
                <a:path w="2801251" h="1600200">
                  <a:moveTo>
                    <a:pt x="1182085" y="0"/>
                  </a:moveTo>
                  <a:lnTo>
                    <a:pt x="1097666" y="0"/>
                  </a:lnTo>
                  <a:lnTo>
                    <a:pt x="1051018" y="12700"/>
                  </a:lnTo>
                  <a:lnTo>
                    <a:pt x="961474" y="38100"/>
                  </a:lnTo>
                  <a:lnTo>
                    <a:pt x="918880" y="50800"/>
                  </a:lnTo>
                  <a:lnTo>
                    <a:pt x="877939" y="63500"/>
                  </a:lnTo>
                  <a:lnTo>
                    <a:pt x="838802" y="88900"/>
                  </a:lnTo>
                  <a:lnTo>
                    <a:pt x="801620" y="114300"/>
                  </a:lnTo>
                  <a:lnTo>
                    <a:pt x="766546" y="139700"/>
                  </a:lnTo>
                  <a:lnTo>
                    <a:pt x="733729" y="177800"/>
                  </a:lnTo>
                  <a:lnTo>
                    <a:pt x="703322" y="215900"/>
                  </a:lnTo>
                  <a:lnTo>
                    <a:pt x="675474" y="241300"/>
                  </a:lnTo>
                  <a:lnTo>
                    <a:pt x="650339" y="279400"/>
                  </a:lnTo>
                  <a:lnTo>
                    <a:pt x="628065" y="317500"/>
                  </a:lnTo>
                  <a:lnTo>
                    <a:pt x="608805" y="368300"/>
                  </a:lnTo>
                  <a:lnTo>
                    <a:pt x="592711" y="406400"/>
                  </a:lnTo>
                  <a:lnTo>
                    <a:pt x="579932" y="457200"/>
                  </a:lnTo>
                  <a:lnTo>
                    <a:pt x="570620" y="495300"/>
                  </a:lnTo>
                  <a:lnTo>
                    <a:pt x="564927" y="546100"/>
                  </a:lnTo>
                  <a:lnTo>
                    <a:pt x="563003" y="596900"/>
                  </a:lnTo>
                  <a:lnTo>
                    <a:pt x="563312" y="609600"/>
                  </a:lnTo>
                  <a:lnTo>
                    <a:pt x="563789" y="622300"/>
                  </a:lnTo>
                  <a:lnTo>
                    <a:pt x="564944" y="647700"/>
                  </a:lnTo>
                  <a:lnTo>
                    <a:pt x="565473" y="660400"/>
                  </a:lnTo>
                  <a:lnTo>
                    <a:pt x="565869" y="673100"/>
                  </a:lnTo>
                  <a:lnTo>
                    <a:pt x="565963" y="698500"/>
                  </a:lnTo>
                  <a:lnTo>
                    <a:pt x="628782" y="698500"/>
                  </a:lnTo>
                  <a:lnTo>
                    <a:pt x="621863" y="660400"/>
                  </a:lnTo>
                  <a:lnTo>
                    <a:pt x="617697" y="622300"/>
                  </a:lnTo>
                  <a:lnTo>
                    <a:pt x="616305" y="584200"/>
                  </a:lnTo>
                  <a:lnTo>
                    <a:pt x="618062" y="546100"/>
                  </a:lnTo>
                  <a:lnTo>
                    <a:pt x="623242" y="508000"/>
                  </a:lnTo>
                  <a:lnTo>
                    <a:pt x="631707" y="457200"/>
                  </a:lnTo>
                  <a:lnTo>
                    <a:pt x="643321" y="419100"/>
                  </a:lnTo>
                  <a:lnTo>
                    <a:pt x="657945" y="381000"/>
                  </a:lnTo>
                  <a:lnTo>
                    <a:pt x="675444" y="342900"/>
                  </a:lnTo>
                  <a:lnTo>
                    <a:pt x="695679" y="304800"/>
                  </a:lnTo>
                  <a:lnTo>
                    <a:pt x="718514" y="279400"/>
                  </a:lnTo>
                  <a:lnTo>
                    <a:pt x="743812" y="241300"/>
                  </a:lnTo>
                  <a:lnTo>
                    <a:pt x="801244" y="190500"/>
                  </a:lnTo>
                  <a:lnTo>
                    <a:pt x="833106" y="165100"/>
                  </a:lnTo>
                  <a:lnTo>
                    <a:pt x="866881" y="139700"/>
                  </a:lnTo>
                  <a:lnTo>
                    <a:pt x="902432" y="114300"/>
                  </a:lnTo>
                  <a:lnTo>
                    <a:pt x="939622" y="101600"/>
                  </a:lnTo>
                  <a:lnTo>
                    <a:pt x="978315" y="88900"/>
                  </a:lnTo>
                  <a:lnTo>
                    <a:pt x="1059657" y="63500"/>
                  </a:lnTo>
                  <a:lnTo>
                    <a:pt x="1404191" y="63500"/>
                  </a:lnTo>
                  <a:lnTo>
                    <a:pt x="1388502" y="50800"/>
                  </a:lnTo>
                  <a:lnTo>
                    <a:pt x="1356134" y="38100"/>
                  </a:lnTo>
                  <a:lnTo>
                    <a:pt x="1322852" y="25400"/>
                  </a:lnTo>
                  <a:lnTo>
                    <a:pt x="1288730" y="25400"/>
                  </a:lnTo>
                  <a:lnTo>
                    <a:pt x="1253844" y="12700"/>
                  </a:lnTo>
                  <a:lnTo>
                    <a:pt x="1218271" y="12700"/>
                  </a:lnTo>
                  <a:lnTo>
                    <a:pt x="1182085" y="0"/>
                  </a:lnTo>
                  <a:close/>
                </a:path>
                <a:path w="2801251" h="1600200">
                  <a:moveTo>
                    <a:pt x="1404191" y="63500"/>
                  </a:moveTo>
                  <a:lnTo>
                    <a:pt x="1248106" y="63500"/>
                  </a:lnTo>
                  <a:lnTo>
                    <a:pt x="1313279" y="88900"/>
                  </a:lnTo>
                  <a:lnTo>
                    <a:pt x="1344635" y="101600"/>
                  </a:lnTo>
                  <a:lnTo>
                    <a:pt x="1375065" y="114300"/>
                  </a:lnTo>
                  <a:lnTo>
                    <a:pt x="1404494" y="127000"/>
                  </a:lnTo>
                  <a:lnTo>
                    <a:pt x="1432841" y="139700"/>
                  </a:lnTo>
                  <a:lnTo>
                    <a:pt x="1460030" y="165100"/>
                  </a:lnTo>
                  <a:lnTo>
                    <a:pt x="1485982" y="177800"/>
                  </a:lnTo>
                  <a:lnTo>
                    <a:pt x="1533863" y="228600"/>
                  </a:lnTo>
                  <a:lnTo>
                    <a:pt x="1575862" y="279400"/>
                  </a:lnTo>
                  <a:lnTo>
                    <a:pt x="1611354" y="330200"/>
                  </a:lnTo>
                  <a:lnTo>
                    <a:pt x="1626464" y="368300"/>
                  </a:lnTo>
                  <a:lnTo>
                    <a:pt x="1639714" y="393700"/>
                  </a:lnTo>
                  <a:lnTo>
                    <a:pt x="1651025" y="431800"/>
                  </a:lnTo>
                  <a:lnTo>
                    <a:pt x="1660944" y="469900"/>
                  </a:lnTo>
                  <a:lnTo>
                    <a:pt x="1697167" y="444500"/>
                  </a:lnTo>
                  <a:lnTo>
                    <a:pt x="1708580" y="431800"/>
                  </a:lnTo>
                  <a:lnTo>
                    <a:pt x="1731954" y="431800"/>
                  </a:lnTo>
                  <a:lnTo>
                    <a:pt x="1743889" y="419100"/>
                  </a:lnTo>
                  <a:lnTo>
                    <a:pt x="1755973" y="419100"/>
                  </a:lnTo>
                  <a:lnTo>
                    <a:pt x="1768193" y="406400"/>
                  </a:lnTo>
                  <a:lnTo>
                    <a:pt x="1818172" y="406400"/>
                  </a:lnTo>
                  <a:lnTo>
                    <a:pt x="1830878" y="393700"/>
                  </a:lnTo>
                  <a:lnTo>
                    <a:pt x="2058860" y="393700"/>
                  </a:lnTo>
                  <a:lnTo>
                    <a:pt x="2033546" y="381000"/>
                  </a:lnTo>
                  <a:lnTo>
                    <a:pt x="1691703" y="381000"/>
                  </a:lnTo>
                  <a:lnTo>
                    <a:pt x="1678096" y="355600"/>
                  </a:lnTo>
                  <a:lnTo>
                    <a:pt x="1662592" y="317500"/>
                  </a:lnTo>
                  <a:lnTo>
                    <a:pt x="1645268" y="292100"/>
                  </a:lnTo>
                  <a:lnTo>
                    <a:pt x="1626199" y="254000"/>
                  </a:lnTo>
                  <a:lnTo>
                    <a:pt x="1583127" y="203200"/>
                  </a:lnTo>
                  <a:lnTo>
                    <a:pt x="1533981" y="152400"/>
                  </a:lnTo>
                  <a:lnTo>
                    <a:pt x="1479364" y="114300"/>
                  </a:lnTo>
                  <a:lnTo>
                    <a:pt x="1450193" y="88900"/>
                  </a:lnTo>
                  <a:lnTo>
                    <a:pt x="1419880" y="76200"/>
                  </a:lnTo>
                  <a:lnTo>
                    <a:pt x="1404191" y="63500"/>
                  </a:lnTo>
                  <a:close/>
                </a:path>
                <a:path w="2801251" h="1600200">
                  <a:moveTo>
                    <a:pt x="1980213" y="355600"/>
                  </a:moveTo>
                  <a:lnTo>
                    <a:pt x="1751371" y="355600"/>
                  </a:lnTo>
                  <a:lnTo>
                    <a:pt x="1739182" y="368300"/>
                  </a:lnTo>
                  <a:lnTo>
                    <a:pt x="1727111" y="368300"/>
                  </a:lnTo>
                  <a:lnTo>
                    <a:pt x="1715168" y="381000"/>
                  </a:lnTo>
                  <a:lnTo>
                    <a:pt x="2033546" y="381000"/>
                  </a:lnTo>
                  <a:lnTo>
                    <a:pt x="2007306" y="368300"/>
                  </a:lnTo>
                  <a:lnTo>
                    <a:pt x="1980213" y="355600"/>
                  </a:lnTo>
                  <a:close/>
                </a:path>
                <a:path w="2801251" h="1600200">
                  <a:moveTo>
                    <a:pt x="1923762" y="342900"/>
                  </a:moveTo>
                  <a:lnTo>
                    <a:pt x="1813746" y="342900"/>
                  </a:lnTo>
                  <a:lnTo>
                    <a:pt x="1801113" y="355600"/>
                  </a:lnTo>
                  <a:lnTo>
                    <a:pt x="1952340" y="355600"/>
                  </a:lnTo>
                  <a:lnTo>
                    <a:pt x="1923762" y="342900"/>
                  </a:lnTo>
                  <a:close/>
                </a:path>
              </a:pathLst>
            </a:custGeom>
            <a:solidFill>
              <a:srgbClr val="1883C6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" name="object 5"/>
            <p:cNvSpPr/>
            <p:nvPr/>
          </p:nvSpPr>
          <p:spPr>
            <a:xfrm>
              <a:off x="7269329" y="1412620"/>
              <a:ext cx="1542795" cy="207826"/>
            </a:xfrm>
            <a:custGeom>
              <a:avLst/>
              <a:gdLst/>
              <a:ahLst/>
              <a:cxnLst/>
              <a:rect l="l" t="t" r="r" b="b"/>
              <a:pathLst>
                <a:path w="2801251" h="1600200">
                  <a:moveTo>
                    <a:pt x="2446366" y="1587500"/>
                  </a:moveTo>
                  <a:lnTo>
                    <a:pt x="452348" y="1587500"/>
                  </a:lnTo>
                  <a:lnTo>
                    <a:pt x="2334285" y="1600200"/>
                  </a:lnTo>
                  <a:lnTo>
                    <a:pt x="2409928" y="1600200"/>
                  </a:lnTo>
                  <a:lnTo>
                    <a:pt x="2446366" y="1587500"/>
                  </a:lnTo>
                  <a:close/>
                </a:path>
                <a:path w="2801251" h="1600200">
                  <a:moveTo>
                    <a:pt x="528661" y="685800"/>
                  </a:moveTo>
                  <a:lnTo>
                    <a:pt x="379253" y="685800"/>
                  </a:lnTo>
                  <a:lnTo>
                    <a:pt x="343938" y="698500"/>
                  </a:lnTo>
                  <a:lnTo>
                    <a:pt x="276575" y="723900"/>
                  </a:lnTo>
                  <a:lnTo>
                    <a:pt x="214351" y="749300"/>
                  </a:lnTo>
                  <a:lnTo>
                    <a:pt x="185459" y="774700"/>
                  </a:lnTo>
                  <a:lnTo>
                    <a:pt x="158204" y="800100"/>
                  </a:lnTo>
                  <a:lnTo>
                    <a:pt x="132703" y="812800"/>
                  </a:lnTo>
                  <a:lnTo>
                    <a:pt x="109074" y="838200"/>
                  </a:lnTo>
                  <a:lnTo>
                    <a:pt x="87434" y="876300"/>
                  </a:lnTo>
                  <a:lnTo>
                    <a:pt x="67900" y="901700"/>
                  </a:lnTo>
                  <a:lnTo>
                    <a:pt x="50590" y="927100"/>
                  </a:lnTo>
                  <a:lnTo>
                    <a:pt x="35621" y="965200"/>
                  </a:lnTo>
                  <a:lnTo>
                    <a:pt x="23110" y="990600"/>
                  </a:lnTo>
                  <a:lnTo>
                    <a:pt x="13175" y="1028700"/>
                  </a:lnTo>
                  <a:lnTo>
                    <a:pt x="5934" y="1066800"/>
                  </a:lnTo>
                  <a:lnTo>
                    <a:pt x="1503" y="1104900"/>
                  </a:lnTo>
                  <a:lnTo>
                    <a:pt x="0" y="1143000"/>
                  </a:lnTo>
                  <a:lnTo>
                    <a:pt x="1503" y="1181100"/>
                  </a:lnTo>
                  <a:lnTo>
                    <a:pt x="13175" y="1244600"/>
                  </a:lnTo>
                  <a:lnTo>
                    <a:pt x="23108" y="1282700"/>
                  </a:lnTo>
                  <a:lnTo>
                    <a:pt x="35617" y="1320800"/>
                  </a:lnTo>
                  <a:lnTo>
                    <a:pt x="67891" y="1371600"/>
                  </a:lnTo>
                  <a:lnTo>
                    <a:pt x="87420" y="1409700"/>
                  </a:lnTo>
                  <a:lnTo>
                    <a:pt x="109055" y="1435100"/>
                  </a:lnTo>
                  <a:lnTo>
                    <a:pt x="132676" y="1460500"/>
                  </a:lnTo>
                  <a:lnTo>
                    <a:pt x="158168" y="1485900"/>
                  </a:lnTo>
                  <a:lnTo>
                    <a:pt x="185412" y="1498600"/>
                  </a:lnTo>
                  <a:lnTo>
                    <a:pt x="214291" y="1524000"/>
                  </a:lnTo>
                  <a:lnTo>
                    <a:pt x="244688" y="1536700"/>
                  </a:lnTo>
                  <a:lnTo>
                    <a:pt x="276484" y="1562100"/>
                  </a:lnTo>
                  <a:lnTo>
                    <a:pt x="309563" y="1574800"/>
                  </a:lnTo>
                  <a:lnTo>
                    <a:pt x="343806" y="1574800"/>
                  </a:lnTo>
                  <a:lnTo>
                    <a:pt x="379096" y="1587500"/>
                  </a:lnTo>
                  <a:lnTo>
                    <a:pt x="2481722" y="1587500"/>
                  </a:lnTo>
                  <a:lnTo>
                    <a:pt x="2515873" y="1574800"/>
                  </a:lnTo>
                  <a:lnTo>
                    <a:pt x="2548698" y="1549400"/>
                  </a:lnTo>
                  <a:lnTo>
                    <a:pt x="2334387" y="1549400"/>
                  </a:lnTo>
                  <a:lnTo>
                    <a:pt x="387895" y="1536700"/>
                  </a:lnTo>
                  <a:lnTo>
                    <a:pt x="356742" y="1524000"/>
                  </a:lnTo>
                  <a:lnTo>
                    <a:pt x="326516" y="1524000"/>
                  </a:lnTo>
                  <a:lnTo>
                    <a:pt x="297320" y="1511300"/>
                  </a:lnTo>
                  <a:lnTo>
                    <a:pt x="269257" y="1498600"/>
                  </a:lnTo>
                  <a:lnTo>
                    <a:pt x="242431" y="1473200"/>
                  </a:lnTo>
                  <a:lnTo>
                    <a:pt x="216946" y="1460500"/>
                  </a:lnTo>
                  <a:lnTo>
                    <a:pt x="170410" y="1422400"/>
                  </a:lnTo>
                  <a:lnTo>
                    <a:pt x="130478" y="1371600"/>
                  </a:lnTo>
                  <a:lnTo>
                    <a:pt x="97978" y="1320800"/>
                  </a:lnTo>
                  <a:lnTo>
                    <a:pt x="73738" y="1270000"/>
                  </a:lnTo>
                  <a:lnTo>
                    <a:pt x="64974" y="1231900"/>
                  </a:lnTo>
                  <a:lnTo>
                    <a:pt x="58587" y="1206500"/>
                  </a:lnTo>
                  <a:lnTo>
                    <a:pt x="54678" y="1168400"/>
                  </a:lnTo>
                  <a:lnTo>
                    <a:pt x="53352" y="1143000"/>
                  </a:lnTo>
                  <a:lnTo>
                    <a:pt x="54678" y="1104900"/>
                  </a:lnTo>
                  <a:lnTo>
                    <a:pt x="58587" y="1079500"/>
                  </a:lnTo>
                  <a:lnTo>
                    <a:pt x="64974" y="1041400"/>
                  </a:lnTo>
                  <a:lnTo>
                    <a:pt x="73738" y="1016000"/>
                  </a:lnTo>
                  <a:lnTo>
                    <a:pt x="84773" y="977900"/>
                  </a:lnTo>
                  <a:lnTo>
                    <a:pt x="113247" y="927100"/>
                  </a:lnTo>
                  <a:lnTo>
                    <a:pt x="149566" y="876300"/>
                  </a:lnTo>
                  <a:lnTo>
                    <a:pt x="192904" y="838200"/>
                  </a:lnTo>
                  <a:lnTo>
                    <a:pt x="216946" y="812800"/>
                  </a:lnTo>
                  <a:lnTo>
                    <a:pt x="269257" y="787400"/>
                  </a:lnTo>
                  <a:lnTo>
                    <a:pt x="326516" y="762000"/>
                  </a:lnTo>
                  <a:lnTo>
                    <a:pt x="356742" y="749300"/>
                  </a:lnTo>
                  <a:lnTo>
                    <a:pt x="387895" y="749300"/>
                  </a:lnTo>
                  <a:lnTo>
                    <a:pt x="419870" y="736600"/>
                  </a:lnTo>
                  <a:lnTo>
                    <a:pt x="638413" y="736600"/>
                  </a:lnTo>
                  <a:lnTo>
                    <a:pt x="634917" y="723900"/>
                  </a:lnTo>
                  <a:lnTo>
                    <a:pt x="631698" y="711200"/>
                  </a:lnTo>
                  <a:lnTo>
                    <a:pt x="628782" y="698500"/>
                  </a:lnTo>
                  <a:lnTo>
                    <a:pt x="541159" y="698500"/>
                  </a:lnTo>
                  <a:lnTo>
                    <a:pt x="528661" y="685800"/>
                  </a:lnTo>
                  <a:close/>
                </a:path>
                <a:path w="2801251" h="1600200">
                  <a:moveTo>
                    <a:pt x="2548493" y="723900"/>
                  </a:moveTo>
                  <a:lnTo>
                    <a:pt x="2401289" y="723900"/>
                  </a:lnTo>
                  <a:lnTo>
                    <a:pt x="2433565" y="736600"/>
                  </a:lnTo>
                  <a:lnTo>
                    <a:pt x="2464881" y="749300"/>
                  </a:lnTo>
                  <a:lnTo>
                    <a:pt x="2524203" y="774700"/>
                  </a:lnTo>
                  <a:lnTo>
                    <a:pt x="2578398" y="800100"/>
                  </a:lnTo>
                  <a:lnTo>
                    <a:pt x="2626609" y="850900"/>
                  </a:lnTo>
                  <a:lnTo>
                    <a:pt x="2648202" y="863600"/>
                  </a:lnTo>
                  <a:lnTo>
                    <a:pt x="2667977" y="889000"/>
                  </a:lnTo>
                  <a:lnTo>
                    <a:pt x="2685827" y="914400"/>
                  </a:lnTo>
                  <a:lnTo>
                    <a:pt x="2701645" y="952500"/>
                  </a:lnTo>
                  <a:lnTo>
                    <a:pt x="2715324" y="977900"/>
                  </a:lnTo>
                  <a:lnTo>
                    <a:pt x="2726756" y="1003300"/>
                  </a:lnTo>
                  <a:lnTo>
                    <a:pt x="2735834" y="1041400"/>
                  </a:lnTo>
                  <a:lnTo>
                    <a:pt x="2742451" y="1066800"/>
                  </a:lnTo>
                  <a:lnTo>
                    <a:pt x="2746500" y="1104900"/>
                  </a:lnTo>
                  <a:lnTo>
                    <a:pt x="2747873" y="1143000"/>
                  </a:lnTo>
                  <a:lnTo>
                    <a:pt x="2746500" y="1168400"/>
                  </a:lnTo>
                  <a:lnTo>
                    <a:pt x="2742452" y="1206500"/>
                  </a:lnTo>
                  <a:lnTo>
                    <a:pt x="2735837" y="1231900"/>
                  </a:lnTo>
                  <a:lnTo>
                    <a:pt x="2726761" y="1270000"/>
                  </a:lnTo>
                  <a:lnTo>
                    <a:pt x="2715332" y="1295400"/>
                  </a:lnTo>
                  <a:lnTo>
                    <a:pt x="2701657" y="1333500"/>
                  </a:lnTo>
                  <a:lnTo>
                    <a:pt x="2685844" y="1358900"/>
                  </a:lnTo>
                  <a:lnTo>
                    <a:pt x="2667998" y="1384300"/>
                  </a:lnTo>
                  <a:lnTo>
                    <a:pt x="2648228" y="1409700"/>
                  </a:lnTo>
                  <a:lnTo>
                    <a:pt x="2626640" y="1435100"/>
                  </a:lnTo>
                  <a:lnTo>
                    <a:pt x="2603343" y="1447800"/>
                  </a:lnTo>
                  <a:lnTo>
                    <a:pt x="2578442" y="1473200"/>
                  </a:lnTo>
                  <a:lnTo>
                    <a:pt x="2552045" y="1485900"/>
                  </a:lnTo>
                  <a:lnTo>
                    <a:pt x="2524260" y="1511300"/>
                  </a:lnTo>
                  <a:lnTo>
                    <a:pt x="2495193" y="1524000"/>
                  </a:lnTo>
                  <a:lnTo>
                    <a:pt x="2464952" y="1536700"/>
                  </a:lnTo>
                  <a:lnTo>
                    <a:pt x="2433644" y="1536700"/>
                  </a:lnTo>
                  <a:lnTo>
                    <a:pt x="2401375" y="1549400"/>
                  </a:lnTo>
                  <a:lnTo>
                    <a:pt x="2548698" y="1549400"/>
                  </a:lnTo>
                  <a:lnTo>
                    <a:pt x="2580077" y="1536700"/>
                  </a:lnTo>
                  <a:lnTo>
                    <a:pt x="2609888" y="1511300"/>
                  </a:lnTo>
                  <a:lnTo>
                    <a:pt x="2638011" y="1498600"/>
                  </a:lnTo>
                  <a:lnTo>
                    <a:pt x="2664323" y="1473200"/>
                  </a:lnTo>
                  <a:lnTo>
                    <a:pt x="2688704" y="1447800"/>
                  </a:lnTo>
                  <a:lnTo>
                    <a:pt x="2711033" y="1409700"/>
                  </a:lnTo>
                  <a:lnTo>
                    <a:pt x="2731189" y="1384300"/>
                  </a:lnTo>
                  <a:lnTo>
                    <a:pt x="2749050" y="1358900"/>
                  </a:lnTo>
                  <a:lnTo>
                    <a:pt x="2764496" y="1320800"/>
                  </a:lnTo>
                  <a:lnTo>
                    <a:pt x="2777405" y="1282700"/>
                  </a:lnTo>
                  <a:lnTo>
                    <a:pt x="2787656" y="1244600"/>
                  </a:lnTo>
                  <a:lnTo>
                    <a:pt x="2795128" y="1219200"/>
                  </a:lnTo>
                  <a:lnTo>
                    <a:pt x="2799700" y="1181100"/>
                  </a:lnTo>
                  <a:lnTo>
                    <a:pt x="2801251" y="1143000"/>
                  </a:lnTo>
                  <a:lnTo>
                    <a:pt x="2799700" y="1104900"/>
                  </a:lnTo>
                  <a:lnTo>
                    <a:pt x="2795127" y="1066800"/>
                  </a:lnTo>
                  <a:lnTo>
                    <a:pt x="2787654" y="1028700"/>
                  </a:lnTo>
                  <a:lnTo>
                    <a:pt x="2777400" y="990600"/>
                  </a:lnTo>
                  <a:lnTo>
                    <a:pt x="2764486" y="952500"/>
                  </a:lnTo>
                  <a:lnTo>
                    <a:pt x="2749034" y="927100"/>
                  </a:lnTo>
                  <a:lnTo>
                    <a:pt x="2731163" y="889000"/>
                  </a:lnTo>
                  <a:lnTo>
                    <a:pt x="2688650" y="838200"/>
                  </a:lnTo>
                  <a:lnTo>
                    <a:pt x="2637911" y="787400"/>
                  </a:lnTo>
                  <a:lnTo>
                    <a:pt x="2579913" y="736600"/>
                  </a:lnTo>
                  <a:lnTo>
                    <a:pt x="2548493" y="723900"/>
                  </a:lnTo>
                  <a:close/>
                </a:path>
                <a:path w="2801251" h="1600200">
                  <a:moveTo>
                    <a:pt x="638413" y="736600"/>
                  </a:moveTo>
                  <a:lnTo>
                    <a:pt x="502965" y="736600"/>
                  </a:lnTo>
                  <a:lnTo>
                    <a:pt x="515558" y="749300"/>
                  </a:lnTo>
                  <a:lnTo>
                    <a:pt x="565236" y="749300"/>
                  </a:lnTo>
                  <a:lnTo>
                    <a:pt x="577457" y="762000"/>
                  </a:lnTo>
                  <a:lnTo>
                    <a:pt x="601624" y="762000"/>
                  </a:lnTo>
                  <a:lnTo>
                    <a:pt x="652399" y="787400"/>
                  </a:lnTo>
                  <a:lnTo>
                    <a:pt x="638413" y="736600"/>
                  </a:lnTo>
                  <a:close/>
                </a:path>
                <a:path w="2801251" h="1600200">
                  <a:moveTo>
                    <a:pt x="2058860" y="393700"/>
                  </a:moveTo>
                  <a:lnTo>
                    <a:pt x="1895820" y="393700"/>
                  </a:lnTo>
                  <a:lnTo>
                    <a:pt x="1921864" y="406400"/>
                  </a:lnTo>
                  <a:lnTo>
                    <a:pt x="1947355" y="406400"/>
                  </a:lnTo>
                  <a:lnTo>
                    <a:pt x="1972217" y="419100"/>
                  </a:lnTo>
                  <a:lnTo>
                    <a:pt x="1996372" y="419100"/>
                  </a:lnTo>
                  <a:lnTo>
                    <a:pt x="2019745" y="431800"/>
                  </a:lnTo>
                  <a:lnTo>
                    <a:pt x="2063837" y="457200"/>
                  </a:lnTo>
                  <a:lnTo>
                    <a:pt x="2103878" y="482600"/>
                  </a:lnTo>
                  <a:lnTo>
                    <a:pt x="2122189" y="508000"/>
                  </a:lnTo>
                  <a:lnTo>
                    <a:pt x="2139257" y="520700"/>
                  </a:lnTo>
                  <a:lnTo>
                    <a:pt x="2155007" y="546100"/>
                  </a:lnTo>
                  <a:lnTo>
                    <a:pt x="2169361" y="558800"/>
                  </a:lnTo>
                  <a:lnTo>
                    <a:pt x="2182242" y="584200"/>
                  </a:lnTo>
                  <a:lnTo>
                    <a:pt x="2203284" y="635000"/>
                  </a:lnTo>
                  <a:lnTo>
                    <a:pt x="2217517" y="685800"/>
                  </a:lnTo>
                  <a:lnTo>
                    <a:pt x="2225548" y="736600"/>
                  </a:lnTo>
                  <a:lnTo>
                    <a:pt x="2258419" y="736600"/>
                  </a:lnTo>
                  <a:lnTo>
                    <a:pt x="2270992" y="723900"/>
                  </a:lnTo>
                  <a:lnTo>
                    <a:pt x="2548493" y="723900"/>
                  </a:lnTo>
                  <a:lnTo>
                    <a:pt x="2515620" y="711200"/>
                  </a:lnTo>
                  <a:lnTo>
                    <a:pt x="2481415" y="698500"/>
                  </a:lnTo>
                  <a:lnTo>
                    <a:pt x="2445999" y="685800"/>
                  </a:lnTo>
                  <a:lnTo>
                    <a:pt x="2409491" y="673100"/>
                  </a:lnTo>
                  <a:lnTo>
                    <a:pt x="2270340" y="673100"/>
                  </a:lnTo>
                  <a:lnTo>
                    <a:pt x="2263732" y="647700"/>
                  </a:lnTo>
                  <a:lnTo>
                    <a:pt x="2244953" y="596900"/>
                  </a:lnTo>
                  <a:lnTo>
                    <a:pt x="2219246" y="546100"/>
                  </a:lnTo>
                  <a:lnTo>
                    <a:pt x="2187197" y="495300"/>
                  </a:lnTo>
                  <a:lnTo>
                    <a:pt x="2149392" y="457200"/>
                  </a:lnTo>
                  <a:lnTo>
                    <a:pt x="2128515" y="431800"/>
                  </a:lnTo>
                  <a:lnTo>
                    <a:pt x="2106418" y="419100"/>
                  </a:lnTo>
                  <a:lnTo>
                    <a:pt x="2083176" y="406400"/>
                  </a:lnTo>
                  <a:lnTo>
                    <a:pt x="2058860" y="393700"/>
                  </a:lnTo>
                  <a:close/>
                </a:path>
                <a:path w="2801251" h="1600200">
                  <a:moveTo>
                    <a:pt x="1182085" y="0"/>
                  </a:moveTo>
                  <a:lnTo>
                    <a:pt x="1097666" y="0"/>
                  </a:lnTo>
                  <a:lnTo>
                    <a:pt x="1051018" y="12700"/>
                  </a:lnTo>
                  <a:lnTo>
                    <a:pt x="961474" y="38100"/>
                  </a:lnTo>
                  <a:lnTo>
                    <a:pt x="918880" y="50800"/>
                  </a:lnTo>
                  <a:lnTo>
                    <a:pt x="877939" y="63500"/>
                  </a:lnTo>
                  <a:lnTo>
                    <a:pt x="838802" y="88900"/>
                  </a:lnTo>
                  <a:lnTo>
                    <a:pt x="801620" y="114300"/>
                  </a:lnTo>
                  <a:lnTo>
                    <a:pt x="766546" y="139700"/>
                  </a:lnTo>
                  <a:lnTo>
                    <a:pt x="733729" y="177800"/>
                  </a:lnTo>
                  <a:lnTo>
                    <a:pt x="703322" y="215900"/>
                  </a:lnTo>
                  <a:lnTo>
                    <a:pt x="675474" y="241300"/>
                  </a:lnTo>
                  <a:lnTo>
                    <a:pt x="650339" y="279400"/>
                  </a:lnTo>
                  <a:lnTo>
                    <a:pt x="628065" y="317500"/>
                  </a:lnTo>
                  <a:lnTo>
                    <a:pt x="608805" y="368300"/>
                  </a:lnTo>
                  <a:lnTo>
                    <a:pt x="592711" y="406400"/>
                  </a:lnTo>
                  <a:lnTo>
                    <a:pt x="579932" y="457200"/>
                  </a:lnTo>
                  <a:lnTo>
                    <a:pt x="570620" y="495300"/>
                  </a:lnTo>
                  <a:lnTo>
                    <a:pt x="564927" y="546100"/>
                  </a:lnTo>
                  <a:lnTo>
                    <a:pt x="563003" y="596900"/>
                  </a:lnTo>
                  <a:lnTo>
                    <a:pt x="563312" y="609600"/>
                  </a:lnTo>
                  <a:lnTo>
                    <a:pt x="563789" y="622300"/>
                  </a:lnTo>
                  <a:lnTo>
                    <a:pt x="564944" y="647700"/>
                  </a:lnTo>
                  <a:lnTo>
                    <a:pt x="565473" y="660400"/>
                  </a:lnTo>
                  <a:lnTo>
                    <a:pt x="565869" y="673100"/>
                  </a:lnTo>
                  <a:lnTo>
                    <a:pt x="565963" y="698500"/>
                  </a:lnTo>
                  <a:lnTo>
                    <a:pt x="628782" y="698500"/>
                  </a:lnTo>
                  <a:lnTo>
                    <a:pt x="621863" y="660400"/>
                  </a:lnTo>
                  <a:lnTo>
                    <a:pt x="617697" y="622300"/>
                  </a:lnTo>
                  <a:lnTo>
                    <a:pt x="616305" y="584200"/>
                  </a:lnTo>
                  <a:lnTo>
                    <a:pt x="618062" y="546100"/>
                  </a:lnTo>
                  <a:lnTo>
                    <a:pt x="623242" y="508000"/>
                  </a:lnTo>
                  <a:lnTo>
                    <a:pt x="631707" y="457200"/>
                  </a:lnTo>
                  <a:lnTo>
                    <a:pt x="643321" y="419100"/>
                  </a:lnTo>
                  <a:lnTo>
                    <a:pt x="657945" y="381000"/>
                  </a:lnTo>
                  <a:lnTo>
                    <a:pt x="675444" y="342900"/>
                  </a:lnTo>
                  <a:lnTo>
                    <a:pt x="695679" y="304800"/>
                  </a:lnTo>
                  <a:lnTo>
                    <a:pt x="718514" y="279400"/>
                  </a:lnTo>
                  <a:lnTo>
                    <a:pt x="743812" y="241300"/>
                  </a:lnTo>
                  <a:lnTo>
                    <a:pt x="801244" y="190500"/>
                  </a:lnTo>
                  <a:lnTo>
                    <a:pt x="833106" y="165100"/>
                  </a:lnTo>
                  <a:lnTo>
                    <a:pt x="866881" y="139700"/>
                  </a:lnTo>
                  <a:lnTo>
                    <a:pt x="902432" y="114300"/>
                  </a:lnTo>
                  <a:lnTo>
                    <a:pt x="939622" y="101600"/>
                  </a:lnTo>
                  <a:lnTo>
                    <a:pt x="978315" y="88900"/>
                  </a:lnTo>
                  <a:lnTo>
                    <a:pt x="1059657" y="63500"/>
                  </a:lnTo>
                  <a:lnTo>
                    <a:pt x="1404191" y="63500"/>
                  </a:lnTo>
                  <a:lnTo>
                    <a:pt x="1388502" y="50800"/>
                  </a:lnTo>
                  <a:lnTo>
                    <a:pt x="1356134" y="38100"/>
                  </a:lnTo>
                  <a:lnTo>
                    <a:pt x="1322852" y="25400"/>
                  </a:lnTo>
                  <a:lnTo>
                    <a:pt x="1288730" y="25400"/>
                  </a:lnTo>
                  <a:lnTo>
                    <a:pt x="1253844" y="12700"/>
                  </a:lnTo>
                  <a:lnTo>
                    <a:pt x="1218271" y="12700"/>
                  </a:lnTo>
                  <a:lnTo>
                    <a:pt x="1182085" y="0"/>
                  </a:lnTo>
                  <a:close/>
                </a:path>
                <a:path w="2801251" h="1600200">
                  <a:moveTo>
                    <a:pt x="1404191" y="63500"/>
                  </a:moveTo>
                  <a:lnTo>
                    <a:pt x="1248106" y="63500"/>
                  </a:lnTo>
                  <a:lnTo>
                    <a:pt x="1313279" y="88900"/>
                  </a:lnTo>
                  <a:lnTo>
                    <a:pt x="1344635" y="101600"/>
                  </a:lnTo>
                  <a:lnTo>
                    <a:pt x="1375065" y="114300"/>
                  </a:lnTo>
                  <a:lnTo>
                    <a:pt x="1404494" y="127000"/>
                  </a:lnTo>
                  <a:lnTo>
                    <a:pt x="1432841" y="139700"/>
                  </a:lnTo>
                  <a:lnTo>
                    <a:pt x="1460030" y="165100"/>
                  </a:lnTo>
                  <a:lnTo>
                    <a:pt x="1485982" y="177800"/>
                  </a:lnTo>
                  <a:lnTo>
                    <a:pt x="1533863" y="228600"/>
                  </a:lnTo>
                  <a:lnTo>
                    <a:pt x="1575862" y="279400"/>
                  </a:lnTo>
                  <a:lnTo>
                    <a:pt x="1611354" y="330200"/>
                  </a:lnTo>
                  <a:lnTo>
                    <a:pt x="1626464" y="368300"/>
                  </a:lnTo>
                  <a:lnTo>
                    <a:pt x="1639714" y="393700"/>
                  </a:lnTo>
                  <a:lnTo>
                    <a:pt x="1651025" y="431800"/>
                  </a:lnTo>
                  <a:lnTo>
                    <a:pt x="1660944" y="469900"/>
                  </a:lnTo>
                  <a:lnTo>
                    <a:pt x="1697167" y="444500"/>
                  </a:lnTo>
                  <a:lnTo>
                    <a:pt x="1708580" y="431800"/>
                  </a:lnTo>
                  <a:lnTo>
                    <a:pt x="1731954" y="431800"/>
                  </a:lnTo>
                  <a:lnTo>
                    <a:pt x="1743889" y="419100"/>
                  </a:lnTo>
                  <a:lnTo>
                    <a:pt x="1755973" y="419100"/>
                  </a:lnTo>
                  <a:lnTo>
                    <a:pt x="1768193" y="406400"/>
                  </a:lnTo>
                  <a:lnTo>
                    <a:pt x="1818172" y="406400"/>
                  </a:lnTo>
                  <a:lnTo>
                    <a:pt x="1830878" y="393700"/>
                  </a:lnTo>
                  <a:lnTo>
                    <a:pt x="2058860" y="393700"/>
                  </a:lnTo>
                  <a:lnTo>
                    <a:pt x="2033546" y="381000"/>
                  </a:lnTo>
                  <a:lnTo>
                    <a:pt x="1691703" y="381000"/>
                  </a:lnTo>
                  <a:lnTo>
                    <a:pt x="1678096" y="355600"/>
                  </a:lnTo>
                  <a:lnTo>
                    <a:pt x="1662592" y="317500"/>
                  </a:lnTo>
                  <a:lnTo>
                    <a:pt x="1645268" y="292100"/>
                  </a:lnTo>
                  <a:lnTo>
                    <a:pt x="1626199" y="254000"/>
                  </a:lnTo>
                  <a:lnTo>
                    <a:pt x="1583127" y="203200"/>
                  </a:lnTo>
                  <a:lnTo>
                    <a:pt x="1533981" y="152400"/>
                  </a:lnTo>
                  <a:lnTo>
                    <a:pt x="1479364" y="114300"/>
                  </a:lnTo>
                  <a:lnTo>
                    <a:pt x="1450193" y="88900"/>
                  </a:lnTo>
                  <a:lnTo>
                    <a:pt x="1419880" y="76200"/>
                  </a:lnTo>
                  <a:lnTo>
                    <a:pt x="1404191" y="63500"/>
                  </a:lnTo>
                  <a:close/>
                </a:path>
                <a:path w="2801251" h="1600200">
                  <a:moveTo>
                    <a:pt x="1980213" y="355600"/>
                  </a:moveTo>
                  <a:lnTo>
                    <a:pt x="1751371" y="355600"/>
                  </a:lnTo>
                  <a:lnTo>
                    <a:pt x="1739182" y="368300"/>
                  </a:lnTo>
                  <a:lnTo>
                    <a:pt x="1727111" y="368300"/>
                  </a:lnTo>
                  <a:lnTo>
                    <a:pt x="1715168" y="381000"/>
                  </a:lnTo>
                  <a:lnTo>
                    <a:pt x="2033546" y="381000"/>
                  </a:lnTo>
                  <a:lnTo>
                    <a:pt x="2007306" y="368300"/>
                  </a:lnTo>
                  <a:lnTo>
                    <a:pt x="1980213" y="355600"/>
                  </a:lnTo>
                  <a:close/>
                </a:path>
                <a:path w="2801251" h="1600200">
                  <a:moveTo>
                    <a:pt x="1923762" y="342900"/>
                  </a:moveTo>
                  <a:lnTo>
                    <a:pt x="1813746" y="342900"/>
                  </a:lnTo>
                  <a:lnTo>
                    <a:pt x="1801113" y="355600"/>
                  </a:lnTo>
                  <a:lnTo>
                    <a:pt x="1952340" y="355600"/>
                  </a:lnTo>
                  <a:lnTo>
                    <a:pt x="1923762" y="342900"/>
                  </a:lnTo>
                  <a:close/>
                </a:path>
              </a:pathLst>
            </a:custGeom>
            <a:solidFill>
              <a:srgbClr val="1883C6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986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37B0CE-DED3-40E8-B7AD-92AC9DD0D1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22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5760" y="1"/>
            <a:ext cx="687824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2"/>
          <a:srcRect r="35329"/>
          <a:stretch>
            <a:fillRect/>
          </a:stretch>
        </p:blipFill>
        <p:spPr bwMode="auto">
          <a:xfrm>
            <a:off x="0" y="1"/>
            <a:ext cx="4448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414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60" y="3"/>
            <a:ext cx="6878241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9"/>
          <a:stretch/>
        </p:blipFill>
        <p:spPr bwMode="auto">
          <a:xfrm>
            <a:off x="1" y="-1"/>
            <a:ext cx="444826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1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65760" y="1"/>
            <a:ext cx="687824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2"/>
          <a:srcRect r="35329"/>
          <a:stretch>
            <a:fillRect/>
          </a:stretch>
        </p:blipFill>
        <p:spPr bwMode="auto">
          <a:xfrm>
            <a:off x="0" y="1"/>
            <a:ext cx="4448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984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60" y="3"/>
            <a:ext cx="6878241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9"/>
          <a:stretch/>
        </p:blipFill>
        <p:spPr bwMode="auto">
          <a:xfrm>
            <a:off x="1" y="-1"/>
            <a:ext cx="444826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66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1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9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0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8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3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5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D66B-0EAA-4534-9BC2-45F679DA9367}" type="datetimeFigureOut">
              <a:rPr lang="ru-RU" smtClean="0"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D2F6-FAB5-4A93-9762-EF12645FA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3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123B6-91D1-49E6-96BE-BCF3E2E7A89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1,21,2</a:t>
            </a: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249D6-38E0-4890-A266-8B8CD77DA329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3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01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123B6-91D1-49E6-96BE-BCF3E2E7A89F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1,21,2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C249D6-38E0-4890-A266-8B8CD77DA3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7" r:id="rId5"/>
    <p:sldLayoutId id="2147483698" r:id="rId6"/>
    <p:sldLayoutId id="2147483699" r:id="rId7"/>
    <p:sldLayoutId id="2147483700" r:id="rId8"/>
    <p:sldLayoutId id="2147483702" r:id="rId9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OrlovDV@taxcom.ru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рямоугольник 4"/>
          <p:cNvSpPr>
            <a:spLocks noChangeArrowheads="1"/>
          </p:cNvSpPr>
          <p:nvPr/>
        </p:nvSpPr>
        <p:spPr bwMode="auto">
          <a:xfrm>
            <a:off x="2311105" y="3136063"/>
            <a:ext cx="44076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5EA4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Новые правила применения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5EA4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контрольно-кассовой техники</a:t>
            </a:r>
          </a:p>
        </p:txBody>
      </p:sp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7254478" y="5204982"/>
            <a:ext cx="1460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www.ofd-taxcom.ru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www.taxcom.ru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99764" y="4096256"/>
            <a:ext cx="3830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1493950" y="4134526"/>
            <a:ext cx="6220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5EA4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Функции оператора фискальных данных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5EA4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Сервис «</a:t>
            </a:r>
            <a:r>
              <a:rPr lang="ru-RU" sz="2400" b="1" dirty="0" err="1">
                <a:solidFill>
                  <a:srgbClr val="005EA4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Такском</a:t>
            </a:r>
            <a:r>
              <a:rPr lang="ru-RU" sz="2400" b="1" dirty="0">
                <a:solidFill>
                  <a:srgbClr val="005EA4"/>
                </a:solidFill>
                <a:latin typeface="Times New Roman" panose="02020603050405020304" pitchFamily="18" charset="0"/>
                <a:ea typeface="Segoe UI"/>
                <a:cs typeface="Times New Roman" panose="02020603050405020304" pitchFamily="18" charset="0"/>
              </a:rPr>
              <a:t>-Касса»</a:t>
            </a:r>
          </a:p>
        </p:txBody>
      </p:sp>
      <p:pic>
        <p:nvPicPr>
          <p:cNvPr id="1026" name="Picture 2" descr="C:\Users\TihonovAV\Desktop\5dda5d9a4bf5259a1ff487c1ab752cbbca4f0b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42" y="1195409"/>
            <a:ext cx="2492109" cy="20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WORK\Презентации\all_produkt\element\logo\element-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656" y="1195713"/>
            <a:ext cx="1369235" cy="48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0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450324" y="98107"/>
            <a:ext cx="7220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      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Возможности личного кабинета пользователя ККМ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845" y="881884"/>
            <a:ext cx="7168116" cy="5509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/>
              <a:t>Личный кабинет</a:t>
            </a:r>
            <a:r>
              <a:rPr lang="en-US" sz="3200" b="1" dirty="0"/>
              <a:t> </a:t>
            </a:r>
            <a:r>
              <a:rPr lang="ru-RU" sz="3200" b="1" dirty="0"/>
              <a:t>ОФД «</a:t>
            </a:r>
            <a:r>
              <a:rPr lang="ru-RU" sz="3200" b="1" dirty="0" err="1"/>
              <a:t>Такском</a:t>
            </a:r>
            <a:r>
              <a:rPr lang="ru-RU" sz="3200" b="1" dirty="0"/>
              <a:t>-Касса»</a:t>
            </a:r>
          </a:p>
          <a:p>
            <a:pPr>
              <a:defRPr/>
            </a:pPr>
            <a:r>
              <a:rPr lang="ru-RU" sz="1600" b="1" dirty="0"/>
              <a:t>Управление :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Заключение договора с</a:t>
            </a:r>
            <a:r>
              <a:rPr lang="en-US" sz="1600" dirty="0"/>
              <a:t> </a:t>
            </a:r>
            <a:r>
              <a:rPr lang="ru-RU" sz="1600" dirty="0"/>
              <a:t>ОФД </a:t>
            </a:r>
            <a:r>
              <a:rPr lang="ru-RU" sz="1600" dirty="0" err="1"/>
              <a:t>Такском</a:t>
            </a:r>
            <a:r>
              <a:rPr lang="ru-RU" sz="1600" dirty="0"/>
              <a:t> с использованием ЭЦП;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Заключение договора с ОФД </a:t>
            </a:r>
            <a:r>
              <a:rPr lang="ru-RU" sz="1600" dirty="0" err="1"/>
              <a:t>Такском</a:t>
            </a:r>
            <a:r>
              <a:rPr lang="ru-RU" sz="1600" dirty="0"/>
              <a:t> без использования ЭЦП;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Подключение ККТ к ОФД </a:t>
            </a:r>
            <a:r>
              <a:rPr lang="ru-RU" sz="1600" dirty="0" err="1"/>
              <a:t>Такском</a:t>
            </a:r>
            <a:r>
              <a:rPr lang="ru-RU" sz="1600" dirty="0"/>
              <a:t>;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Формирование списка торговых точек и ККТ; 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Настройка прав доступа для сотрудников;</a:t>
            </a:r>
            <a:endParaRPr lang="en-US" sz="1600" dirty="0"/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Уведомление о различных событиях на </a:t>
            </a:r>
            <a:r>
              <a:rPr lang="en-US" sz="1600" dirty="0"/>
              <a:t>e-mail</a:t>
            </a:r>
            <a:r>
              <a:rPr lang="ru-RU" sz="1600" dirty="0"/>
              <a:t>.</a:t>
            </a:r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Мониторинг: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Мониторинг работоспособности ККТ;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Срок действия ФН;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Оплата услуг;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Возможность передачи функции</a:t>
            </a:r>
            <a:r>
              <a:rPr lang="en-US" sz="1600" dirty="0"/>
              <a:t> </a:t>
            </a:r>
            <a:r>
              <a:rPr lang="ru-RU" sz="1600" dirty="0"/>
              <a:t>мониторинга ЦТО.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endParaRPr lang="ru-RU" sz="1600" dirty="0"/>
          </a:p>
          <a:p>
            <a:pPr>
              <a:defRPr/>
            </a:pPr>
            <a:r>
              <a:rPr lang="ru-RU" sz="1600" b="1" dirty="0"/>
              <a:t>Аналитика: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Данные по продажам в разрезе организации/торговой точки/ККМ;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Выгрузка отчетов.</a:t>
            </a: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endParaRPr lang="ru-RU" sz="1600" dirty="0"/>
          </a:p>
          <a:p>
            <a:pPr>
              <a:defRPr/>
            </a:pPr>
            <a:r>
              <a:rPr lang="ru-RU" sz="1600" b="1" dirty="0"/>
              <a:t>Отчеты:</a:t>
            </a:r>
          </a:p>
          <a:p>
            <a:pPr marL="214313" indent="-214313">
              <a:buFont typeface="Wingdings" panose="05000000000000000000" pitchFamily="2" charset="2"/>
              <a:buChar char="ü"/>
              <a:defRPr/>
            </a:pPr>
            <a:r>
              <a:rPr lang="ru-RU" sz="1600" dirty="0"/>
              <a:t>Данные о продажах.</a:t>
            </a:r>
          </a:p>
        </p:txBody>
      </p:sp>
    </p:spTree>
    <p:extLst>
      <p:ext uri="{BB962C8B-B14F-4D97-AF65-F5344CB8AC3E}">
        <p14:creationId xmlns:p14="http://schemas.microsoft.com/office/powerpoint/2010/main" val="9383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1331119" y="109648"/>
            <a:ext cx="5863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      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Регистрация в сервисе «</a:t>
            </a:r>
            <a:r>
              <a:rPr lang="ru-RU" b="1" dirty="0" err="1">
                <a:solidFill>
                  <a:schemeClr val="bg1"/>
                </a:solidFill>
                <a:ea typeface="Segoe UI"/>
                <a:cs typeface="Segoe UI"/>
              </a:rPr>
              <a:t>Такском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-Касса» сегодня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1799" y="2730550"/>
            <a:ext cx="524778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>
                <a:solidFill>
                  <a:schemeClr val="accent5">
                    <a:lumMod val="75000"/>
                  </a:schemeClr>
                </a:solidFill>
              </a:rPr>
              <a:t>https://lk-ofd.taxcom.ru</a:t>
            </a:r>
            <a:endParaRPr lang="ru-RU" sz="4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825" y="4730800"/>
            <a:ext cx="16991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https://kkt-taxcom.ru</a:t>
            </a:r>
            <a:endParaRPr lang="ru-RU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1357313" y="109648"/>
            <a:ext cx="5863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      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Регистрация в сервисе «</a:t>
            </a:r>
            <a:r>
              <a:rPr lang="ru-RU" b="1" dirty="0" err="1">
                <a:solidFill>
                  <a:schemeClr val="bg1"/>
                </a:solidFill>
                <a:ea typeface="Segoe UI"/>
                <a:cs typeface="Segoe UI"/>
              </a:rPr>
              <a:t>Такском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-Касса» сегодня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1611" y="4894200"/>
            <a:ext cx="3934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https://lk-ofd.taxcom.ru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049" y="2521317"/>
            <a:ext cx="5787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Регистрация с использованием квалифицированной электронной подписи (КЭП)</a:t>
            </a:r>
          </a:p>
        </p:txBody>
      </p:sp>
    </p:spTree>
    <p:extLst>
      <p:ext uri="{BB962C8B-B14F-4D97-AF65-F5344CB8AC3E}">
        <p14:creationId xmlns:p14="http://schemas.microsoft.com/office/powerpoint/2010/main" val="31118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26231" y="1575197"/>
            <a:ext cx="63210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Схема работы оператора фискальных данных</a:t>
            </a:r>
            <a:endParaRPr lang="ru-RU" sz="1125" b="1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873651" y="185504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1" y="772304"/>
            <a:ext cx="8018292" cy="67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26231" y="1575197"/>
            <a:ext cx="63210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Схема работы оператора фискальных данных</a:t>
            </a:r>
            <a:endParaRPr lang="ru-RU" sz="1125" b="1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873651" y="185504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1" y="824248"/>
            <a:ext cx="8871577" cy="61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26231" y="1575197"/>
            <a:ext cx="63210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Схема работы оператора фискальных данных</a:t>
            </a:r>
            <a:endParaRPr lang="ru-RU" sz="1125" b="1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716756" y="211261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" y="757361"/>
            <a:ext cx="7615875" cy="6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26231" y="1575197"/>
            <a:ext cx="63210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Схема работы оператора фискальных данных</a:t>
            </a:r>
            <a:endParaRPr lang="ru-RU" sz="1125" b="1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716756" y="212024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" y="772149"/>
            <a:ext cx="7672304" cy="60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26231" y="1575197"/>
            <a:ext cx="63210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Схема работы оператора фискальных данных</a:t>
            </a:r>
            <a:endParaRPr lang="ru-RU" sz="1125" b="1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716756" y="185503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779"/>
            <a:ext cx="9144000" cy="63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5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1331119" y="109648"/>
            <a:ext cx="5863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      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Регистрация в сервисе «</a:t>
            </a:r>
            <a:r>
              <a:rPr lang="ru-RU" b="1" dirty="0" err="1">
                <a:solidFill>
                  <a:schemeClr val="bg1"/>
                </a:solidFill>
                <a:ea typeface="Segoe UI"/>
                <a:cs typeface="Segoe UI"/>
              </a:rPr>
              <a:t>Такском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-Касса» сегодня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1611" y="4894200"/>
            <a:ext cx="3934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https://lk-ofd.taxcom.ru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6734" y="2440720"/>
            <a:ext cx="6024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Регистрация без использования квалифицированной электронной подписи (КЭП)</a:t>
            </a:r>
          </a:p>
        </p:txBody>
      </p:sp>
    </p:spTree>
    <p:extLst>
      <p:ext uri="{BB962C8B-B14F-4D97-AF65-F5344CB8AC3E}">
        <p14:creationId xmlns:p14="http://schemas.microsoft.com/office/powerpoint/2010/main" val="9050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26231" y="1575197"/>
            <a:ext cx="63210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Схема работы оператора фискальных данных</a:t>
            </a:r>
            <a:endParaRPr lang="ru-RU" sz="1125" b="1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873651" y="185504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1" y="772304"/>
            <a:ext cx="8018292" cy="67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94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Заголовок 2"/>
          <p:cNvSpPr txBox="1">
            <a:spLocks/>
          </p:cNvSpPr>
          <p:nvPr/>
        </p:nvSpPr>
        <p:spPr>
          <a:xfrm>
            <a:off x="1206374" y="120755"/>
            <a:ext cx="5502894" cy="32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Оператор фискальных данных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4407" y="1007206"/>
            <a:ext cx="786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Оператор фискальных данных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организация, созданная для осуществления приёма, обработки, хранения и передачи фискальных данных в Федеральную налоговую службу (ФНС) и получившая в соответствии с законодательством Российской Федерации о применении контрольно-кассовой техники разрешение на обработку фискальных данных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408" y="2643515"/>
            <a:ext cx="7868992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Функции оператора фискальных данных: 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Прием от любой контрольно-кассовой техники фискальных документов и формирование подтверждения приема фискального документа;</a:t>
            </a:r>
          </a:p>
          <a:p>
            <a:pPr marL="214313" indent="-214313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Проверка корректности поступающих данных;</a:t>
            </a:r>
          </a:p>
          <a:p>
            <a:pPr marL="214313" indent="-214313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Обеспечение конфиденциальности и хранение фискальной информации в течение 5 лет;</a:t>
            </a:r>
          </a:p>
          <a:p>
            <a:pPr marL="214313" indent="-214313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Передача фискальных данных в ФНС;</a:t>
            </a:r>
          </a:p>
          <a:p>
            <a:pPr marL="214313" indent="-214313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Отправка чека в электронном виде на телефон или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e-mail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покупателя;</a:t>
            </a:r>
          </a:p>
          <a:p>
            <a:pPr marL="214313" indent="-214313" algn="just">
              <a:spcAft>
                <a:spcPts val="135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технологии и сервисов для пользователей ККТ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26231" y="1575197"/>
            <a:ext cx="63210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Схема работы оператора фискальных данных</a:t>
            </a:r>
            <a:endParaRPr lang="ru-RU" sz="1125" b="1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716756" y="198382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" y="759853"/>
            <a:ext cx="9139869" cy="5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26231" y="1575197"/>
            <a:ext cx="63210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Схема работы оператора фискальных данных</a:t>
            </a:r>
            <a:endParaRPr lang="ru-RU" sz="1125" b="1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435768" y="237019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3" y="740300"/>
            <a:ext cx="7637173" cy="61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435769" y="945357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920"/>
            <a:ext cx="9144000" cy="3219596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768" y="237019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</p:spTree>
    <p:extLst>
      <p:ext uri="{BB962C8B-B14F-4D97-AF65-F5344CB8AC3E}">
        <p14:creationId xmlns:p14="http://schemas.microsoft.com/office/powerpoint/2010/main" val="13035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2"/>
          <p:cNvSpPr>
            <a:spLocks noChangeArrowheads="1"/>
          </p:cNvSpPr>
          <p:nvPr/>
        </p:nvSpPr>
        <p:spPr bwMode="auto">
          <a:xfrm>
            <a:off x="326231" y="1575197"/>
            <a:ext cx="632102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b="1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Схема работы оператора фискальных данных</a:t>
            </a:r>
            <a:endParaRPr lang="ru-RU" sz="1125" b="1">
              <a:solidFill>
                <a:schemeClr val="bg1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434543" y="211261"/>
            <a:ext cx="84272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Личный кабинет пользователя ККМ. Регистрация.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7" y="759854"/>
            <a:ext cx="8803339" cy="60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4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1331119" y="109648"/>
            <a:ext cx="5863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      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Регистрация в сервисе «</a:t>
            </a:r>
            <a:r>
              <a:rPr lang="ru-RU" b="1" dirty="0" err="1">
                <a:solidFill>
                  <a:schemeClr val="bg1"/>
                </a:solidFill>
                <a:ea typeface="Segoe UI"/>
                <a:cs typeface="Segoe UI"/>
              </a:rPr>
              <a:t>Такском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-Касса» сегодня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1633" y="4993659"/>
            <a:ext cx="3934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https://lk-ofd.taxcom.ru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754" y="2517993"/>
            <a:ext cx="5279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Подключение ККТ к сервису «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Такском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-Касса»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6" y="0"/>
            <a:ext cx="9157316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518" y="588628"/>
            <a:ext cx="9811224" cy="6269372"/>
          </a:xfrm>
          <a:prstGeom prst="rect">
            <a:avLst/>
          </a:prstGeom>
        </p:spPr>
      </p:pic>
      <p:pic>
        <p:nvPicPr>
          <p:cNvPr id="3174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94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1331119" y="109648"/>
            <a:ext cx="5863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      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Регистрация в сервисе «</a:t>
            </a:r>
            <a:r>
              <a:rPr lang="ru-RU" b="1" dirty="0" err="1">
                <a:solidFill>
                  <a:schemeClr val="bg1"/>
                </a:solidFill>
                <a:ea typeface="Segoe UI"/>
                <a:cs typeface="Segoe UI"/>
              </a:rPr>
              <a:t>Такском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-Касса</a:t>
            </a:r>
            <a:r>
              <a:rPr lang="ru-RU" b="1" dirty="0" smtClean="0">
                <a:solidFill>
                  <a:schemeClr val="bg1"/>
                </a:solidFill>
                <a:ea typeface="Segoe UI"/>
                <a:cs typeface="Segoe UI"/>
              </a:rPr>
              <a:t>»</a:t>
            </a:r>
            <a:endParaRPr lang="ru-RU" b="1" dirty="0">
              <a:solidFill>
                <a:schemeClr val="bg1"/>
              </a:solidFill>
              <a:ea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138" y="921013"/>
            <a:ext cx="527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Слишком сложно?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924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" y="588627"/>
            <a:ext cx="8359164" cy="6269373"/>
          </a:xfrm>
          <a:prstGeom prst="rect">
            <a:avLst/>
          </a:prstGeom>
        </p:spPr>
      </p:pic>
      <p:pic>
        <p:nvPicPr>
          <p:cNvPr id="3174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94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1331119" y="109648"/>
            <a:ext cx="5863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chemeClr val="bg1"/>
                </a:solidFill>
                <a:latin typeface="Segoe UI"/>
                <a:ea typeface="Segoe UI"/>
                <a:cs typeface="Segoe UI"/>
              </a:rPr>
              <a:t>      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Регистрация в сервисе «</a:t>
            </a:r>
            <a:r>
              <a:rPr lang="ru-RU" b="1" dirty="0" err="1">
                <a:solidFill>
                  <a:schemeClr val="bg1"/>
                </a:solidFill>
                <a:ea typeface="Segoe UI"/>
                <a:cs typeface="Segoe UI"/>
              </a:rPr>
              <a:t>Такском</a:t>
            </a:r>
            <a:r>
              <a:rPr lang="ru-RU" b="1" dirty="0">
                <a:solidFill>
                  <a:schemeClr val="bg1"/>
                </a:solidFill>
                <a:ea typeface="Segoe UI"/>
                <a:cs typeface="Segoe UI"/>
              </a:rPr>
              <a:t>-Касса</a:t>
            </a:r>
            <a:r>
              <a:rPr lang="ru-RU" b="1" dirty="0" smtClean="0">
                <a:solidFill>
                  <a:schemeClr val="bg1"/>
                </a:solidFill>
                <a:ea typeface="Segoe UI"/>
                <a:cs typeface="Segoe UI"/>
              </a:rPr>
              <a:t>»</a:t>
            </a:r>
            <a:endParaRPr lang="ru-RU" b="1" dirty="0">
              <a:solidFill>
                <a:schemeClr val="bg1"/>
              </a:solidFill>
              <a:ea typeface="Segoe UI"/>
              <a:cs typeface="Segoe U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793" y="5231183"/>
            <a:ext cx="5135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Обратитесь к</a:t>
            </a:r>
          </a:p>
          <a:p>
            <a:r>
              <a:rPr lang="ru-RU" sz="3200" dirty="0">
                <a:solidFill>
                  <a:schemeClr val="tx2"/>
                </a:solidFill>
              </a:rPr>
              <a:t>п</a:t>
            </a:r>
            <a:r>
              <a:rPr lang="ru-RU" sz="3200" dirty="0" smtClean="0">
                <a:solidFill>
                  <a:schemeClr val="tx2"/>
                </a:solidFill>
              </a:rPr>
              <a:t>артнеру компании </a:t>
            </a:r>
            <a:r>
              <a:rPr lang="ru-RU" sz="3200" dirty="0" err="1" smtClean="0">
                <a:solidFill>
                  <a:schemeClr val="tx2"/>
                </a:solidFill>
              </a:rPr>
              <a:t>Такском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09" y="2583140"/>
            <a:ext cx="527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Есть решение!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800208" y="2451128"/>
            <a:ext cx="725942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sz="3800" b="1" dirty="0" smtClean="0">
                <a:solidFill>
                  <a:srgbClr val="005EA4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Демонстрация возможностей сервиса </a:t>
            </a:r>
            <a:r>
              <a:rPr lang="ru-RU" altLang="zh-CN" sz="3800" b="1" dirty="0" err="1" smtClean="0">
                <a:solidFill>
                  <a:srgbClr val="005EA4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Такском</a:t>
            </a:r>
            <a:r>
              <a:rPr lang="ru-RU" altLang="zh-CN" sz="3800" b="1" dirty="0" smtClean="0">
                <a:solidFill>
                  <a:srgbClr val="005EA4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-Касса</a:t>
            </a:r>
            <a:endParaRPr lang="ru-RU" altLang="zh-CN" b="1" dirty="0"/>
          </a:p>
        </p:txBody>
      </p:sp>
    </p:spTree>
    <p:extLst>
      <p:ext uri="{BB962C8B-B14F-4D97-AF65-F5344CB8AC3E}">
        <p14:creationId xmlns:p14="http://schemas.microsoft.com/office/powerpoint/2010/main" val="33918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Заголовок 2"/>
          <p:cNvSpPr txBox="1">
            <a:spLocks/>
          </p:cNvSpPr>
          <p:nvPr/>
        </p:nvSpPr>
        <p:spPr>
          <a:xfrm>
            <a:off x="934155" y="120754"/>
            <a:ext cx="6941578" cy="32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Разрешение ФНС РФ на обработку ФД для ООО «</a:t>
            </a:r>
            <a:r>
              <a:rPr lang="ru-RU" sz="1800" b="1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Такском</a:t>
            </a:r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097" y="1376709"/>
            <a:ext cx="4015507" cy="45591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3944" y="3361386"/>
            <a:ext cx="396769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Segoe UI" panose="020B0502040204020203" pitchFamily="34" charset="0"/>
                <a:cs typeface="Segoe UI" panose="020B0502040204020203" pitchFamily="34" charset="0"/>
              </a:rPr>
              <a:t>Компания </a:t>
            </a:r>
            <a:r>
              <a:rPr lang="ru-RU" sz="1350" b="1" dirty="0">
                <a:latin typeface="Segoe UI" panose="020B0502040204020203" pitchFamily="34" charset="0"/>
                <a:cs typeface="Segoe UI" panose="020B0502040204020203" pitchFamily="34" charset="0"/>
              </a:rPr>
              <a:t>«ТАКСКОМ» </a:t>
            </a:r>
            <a:r>
              <a:rPr lang="ru-RU" sz="1350" dirty="0">
                <a:latin typeface="Segoe UI" panose="020B0502040204020203" pitchFamily="34" charset="0"/>
                <a:cs typeface="Segoe UI" panose="020B0502040204020203" pitchFamily="34" charset="0"/>
              </a:rPr>
              <a:t>1 сентября 2016 года получила официальный статус </a:t>
            </a:r>
            <a:r>
              <a:rPr lang="ru-RU" sz="135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Оператора Фискальных Данных</a:t>
            </a:r>
            <a:r>
              <a:rPr lang="ru-RU" sz="1350" dirty="0">
                <a:latin typeface="Segoe UI" panose="020B0502040204020203" pitchFamily="34" charset="0"/>
                <a:cs typeface="Segoe UI" panose="020B0502040204020203" pitchFamily="34" charset="0"/>
              </a:rPr>
              <a:t>, (Разрешение на обработку фискальных данных от ФНС России № ЕД-4-20</a:t>
            </a:r>
            <a:r>
              <a:rPr lang="en-US" sz="135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ru-RU" sz="1350" dirty="0">
                <a:latin typeface="Segoe UI" panose="020B0502040204020203" pitchFamily="34" charset="0"/>
                <a:cs typeface="Segoe UI" panose="020B0502040204020203" pitchFamily="34" charset="0"/>
              </a:rPr>
              <a:t>16211)</a:t>
            </a:r>
          </a:p>
        </p:txBody>
      </p:sp>
      <p:pic>
        <p:nvPicPr>
          <p:cNvPr id="9" name="Picture 5" descr="C:\Users\TihonovAV\Desktop\i90EGBZ6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436337"/>
            <a:ext cx="3964688" cy="13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" y="0"/>
            <a:ext cx="9120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creenshot_2017-04-13-11-29-17_ru.taxcom.cashde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0"/>
            <a:ext cx="38608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Screenshot_2017-04-13-11-29-47_ru.taxcom.cashde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08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94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Заголовок 2"/>
          <p:cNvSpPr txBox="1">
            <a:spLocks/>
          </p:cNvSpPr>
          <p:nvPr/>
        </p:nvSpPr>
        <p:spPr>
          <a:xfrm>
            <a:off x="1206374" y="120754"/>
            <a:ext cx="5502894" cy="32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Схема работы оператора фискальных данных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1131" t="2490" r="8852"/>
          <a:stretch/>
        </p:blipFill>
        <p:spPr>
          <a:xfrm>
            <a:off x="125702" y="960783"/>
            <a:ext cx="8837669" cy="49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58" y="4019091"/>
            <a:ext cx="3377913" cy="2656325"/>
          </a:xfrm>
          <a:prstGeom prst="rect">
            <a:avLst/>
          </a:prstGeom>
        </p:spPr>
      </p:pic>
      <p:pic>
        <p:nvPicPr>
          <p:cNvPr id="17410" name="Picture 1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562"/>
            <a:ext cx="914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Прямоугольник 12"/>
          <p:cNvSpPr>
            <a:spLocks noChangeArrowheads="1"/>
          </p:cNvSpPr>
          <p:nvPr/>
        </p:nvSpPr>
        <p:spPr bwMode="auto">
          <a:xfrm>
            <a:off x="434975" y="117475"/>
            <a:ext cx="8428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zh-CN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856"/>
            <a:ext cx="3895899" cy="2782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43" y="754063"/>
            <a:ext cx="5411057" cy="2900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3771798"/>
            <a:ext cx="2807596" cy="2912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52" y="3901742"/>
            <a:ext cx="2756638" cy="2891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688" y="130082"/>
            <a:ext cx="667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Возможность анализа данных с автономных ККМ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9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834" y="2073499"/>
            <a:ext cx="488210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Скоро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 личном кабинете </a:t>
            </a: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Такском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-Касса»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2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8547" cy="131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Заголовок 2"/>
          <p:cNvSpPr txBox="1">
            <a:spLocks/>
          </p:cNvSpPr>
          <p:nvPr/>
        </p:nvSpPr>
        <p:spPr>
          <a:xfrm>
            <a:off x="1232568" y="120754"/>
            <a:ext cx="6337426" cy="32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услуг по обработке фискальных данных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21428"/>
              </p:ext>
            </p:extLst>
          </p:nvPr>
        </p:nvGraphicFramePr>
        <p:xfrm>
          <a:off x="1168739" y="967083"/>
          <a:ext cx="6832716" cy="105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2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7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745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ea typeface="Segoe UI Black" pitchFamily="34" charset="0"/>
                          <a:cs typeface="Segoe UI Black" pitchFamily="34" charset="0"/>
                        </a:rPr>
                        <a:t>Тарифный план</a:t>
                      </a:r>
                      <a:endParaRPr lang="ru-RU" sz="1800" dirty="0">
                        <a:latin typeface="+mn-lt"/>
                        <a:ea typeface="Segoe UI Black" pitchFamily="34" charset="0"/>
                        <a:cs typeface="Segoe UI Black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ea typeface="Segoe UI Black" pitchFamily="34" charset="0"/>
                          <a:cs typeface="Segoe UI Black" pitchFamily="34" charset="0"/>
                        </a:rPr>
                        <a:t>Период оказания услуг</a:t>
                      </a:r>
                      <a:endParaRPr lang="ru-RU" sz="1800" dirty="0">
                        <a:latin typeface="+mn-lt"/>
                        <a:ea typeface="Segoe UI Black" pitchFamily="34" charset="0"/>
                        <a:cs typeface="Segoe UI Black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ea typeface="Segoe UI Black" pitchFamily="34" charset="0"/>
                          <a:cs typeface="Segoe UI Black" pitchFamily="34" charset="0"/>
                        </a:rPr>
                        <a:t>Стоимость</a:t>
                      </a:r>
                      <a:endParaRPr lang="ru-RU" sz="1800" dirty="0">
                        <a:latin typeface="+mn-lt"/>
                        <a:ea typeface="Segoe UI Black" pitchFamily="34" charset="0"/>
                        <a:cs typeface="Segoe UI Black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Segoe UI Black" pitchFamily="34" charset="0"/>
                          <a:cs typeface="Segoe UI Black" pitchFamily="34" charset="0"/>
                        </a:rPr>
                        <a:t>Касса онлайн</a:t>
                      </a:r>
                      <a:endParaRPr lang="ru-RU" sz="18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Segoe UI Black" pitchFamily="34" charset="0"/>
                        <a:cs typeface="Segoe UI Black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Segoe UI Black" pitchFamily="34" charset="0"/>
                          <a:cs typeface="Segoe UI Black" pitchFamily="34" charset="0"/>
                        </a:rPr>
                        <a:t>1 год</a:t>
                      </a:r>
                      <a:endParaRPr lang="ru-RU" sz="18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Segoe UI Black" pitchFamily="34" charset="0"/>
                        <a:cs typeface="Segoe UI Black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Segoe UI Black" pitchFamily="34" charset="0"/>
                          <a:cs typeface="Segoe UI Black" pitchFamily="34" charset="0"/>
                        </a:rPr>
                        <a:t>3 000 руб.</a:t>
                      </a:r>
                      <a:endParaRPr lang="ru-RU" sz="1800" b="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Segoe UI Black" pitchFamily="34" charset="0"/>
                        <a:cs typeface="Segoe UI Black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568" y="2645585"/>
            <a:ext cx="71804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0025" fontAlgn="base"/>
            <a:r>
              <a:rPr lang="ru-RU" b="1" dirty="0">
                <a:solidFill>
                  <a:srgbClr val="0070C0"/>
                </a:solidFill>
              </a:rPr>
              <a:t>Тариф включает в себя: 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Подключение одной кассы с доступом к мониторингу в режиме </a:t>
            </a:r>
            <a:r>
              <a:rPr lang="ru-RU" dirty="0" err="1">
                <a:solidFill>
                  <a:srgbClr val="0070C0"/>
                </a:solidFill>
              </a:rPr>
              <a:t>онлайн</a:t>
            </a:r>
            <a:r>
              <a:rPr lang="ru-RU" dirty="0">
                <a:solidFill>
                  <a:srgbClr val="0070C0"/>
                </a:solidFill>
              </a:rPr>
              <a:t> с возможностью полного контроля за операциями кассиров;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Без ограничений по количеству переданных фискальных данных (чеков);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Авансовый порядок оплаты. 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70C0"/>
              </a:solidFill>
            </a:endParaRPr>
          </a:p>
          <a:p>
            <a:pPr indent="202406" fontAlgn="base"/>
            <a:r>
              <a:rPr lang="ru-RU" b="1" dirty="0">
                <a:solidFill>
                  <a:srgbClr val="0070C0"/>
                </a:solidFill>
              </a:rPr>
              <a:t>В абонентское обслуживание без дополнительной платы входит: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Круглосуточная техническая поддержка;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Доступ к личному кабинету Такском;</a:t>
            </a: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Участие в семинарах и вебинарах учебного центра "Такском".</a:t>
            </a:r>
          </a:p>
        </p:txBody>
      </p:sp>
    </p:spTree>
    <p:extLst>
      <p:ext uri="{BB962C8B-B14F-4D97-AF65-F5344CB8AC3E}">
        <p14:creationId xmlns:p14="http://schemas.microsoft.com/office/powerpoint/2010/main" val="5638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522" y="179277"/>
            <a:ext cx="740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Ответственность за неприменение ККТ если нет фискального накопителя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416074" y="1028872"/>
            <a:ext cx="274796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ru-RU" sz="2200" dirty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Основанием для освобождения от ответственности за неприменение </a:t>
            </a:r>
            <a:r>
              <a:rPr lang="ru-RU" altLang="ru-RU" sz="2200" dirty="0" smtClean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ККТ</a:t>
            </a:r>
            <a:endParaRPr lang="ru-RU" altLang="ru-RU" sz="2200" b="1" dirty="0">
              <a:solidFill>
                <a:schemeClr val="tx2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ru-RU" altLang="ru-RU" sz="2200" b="1" dirty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является договор поставки фискального </a:t>
            </a:r>
            <a:r>
              <a:rPr lang="ru-RU" altLang="ru-RU" sz="2200" b="1" dirty="0" smtClean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накопителя в </a:t>
            </a:r>
            <a:r>
              <a:rPr lang="ru-RU" altLang="ru-RU" sz="2200" b="1" dirty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разумный срок до окончания действия блока ЭКЛЗ </a:t>
            </a:r>
          </a:p>
          <a:p>
            <a:pPr eaLnBrk="1" hangingPunct="1"/>
            <a:endParaRPr lang="ru-RU" altLang="ru-RU" sz="2200" b="1" dirty="0">
              <a:solidFill>
                <a:schemeClr val="tx2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/>
            <a:r>
              <a:rPr lang="ru-RU" altLang="ru-RU" sz="2200" dirty="0" smtClean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Минфин </a:t>
            </a:r>
            <a:r>
              <a:rPr lang="ru-RU" altLang="ru-RU" sz="2200" dirty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России сообщает в письме от </a:t>
            </a:r>
            <a:r>
              <a:rPr lang="ru-RU" altLang="ru-RU" sz="2200" dirty="0" smtClean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30.05.2017 </a:t>
            </a:r>
            <a:r>
              <a:rPr lang="en-US" altLang="ru-RU" sz="2200" dirty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№ </a:t>
            </a:r>
            <a:r>
              <a:rPr lang="en-US" altLang="ru-RU" sz="2200" dirty="0" smtClean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03-01-15/</a:t>
            </a:r>
            <a:r>
              <a:rPr lang="ru-RU" altLang="ru-RU" sz="2200" dirty="0" smtClean="0">
                <a:solidFill>
                  <a:schemeClr val="tx2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33121</a:t>
            </a:r>
            <a:endParaRPr lang="ru-RU" altLang="ru-RU" sz="2200" dirty="0">
              <a:solidFill>
                <a:schemeClr val="tx2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7" y="861448"/>
            <a:ext cx="4368605" cy="58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11" y="1635618"/>
            <a:ext cx="7390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5B9BD5">
                    <a:lumMod val="75000"/>
                  </a:srgbClr>
                </a:solidFill>
                <a:latin typeface="Arial" charset="0"/>
              </a:rPr>
              <a:t>Спасибо за внимание!</a:t>
            </a:r>
            <a:endParaRPr lang="ru-RU" sz="5400" dirty="0">
              <a:solidFill>
                <a:srgbClr val="5B9BD5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9393" y="3125708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a typeface="Calibri" pitchFamily="34" charset="0"/>
                <a:cs typeface="Segoe UI Light"/>
              </a:rPr>
              <a:t>Орлов Дмитрий Владимирович</a:t>
            </a:r>
          </a:p>
          <a:p>
            <a:pPr>
              <a:defRPr/>
            </a:pPr>
            <a:r>
              <a:rPr lang="ru-RU" altLang="ru-RU" sz="2000" dirty="0">
                <a:ea typeface="Calibri" pitchFamily="34" charset="0"/>
                <a:cs typeface="Segoe UI Light"/>
              </a:rPr>
              <a:t>Руководитель проекта</a:t>
            </a:r>
          </a:p>
          <a:p>
            <a:pPr>
              <a:defRPr/>
            </a:pPr>
            <a:r>
              <a:rPr lang="ru-RU" altLang="ru-RU" sz="2000" dirty="0">
                <a:ea typeface="Calibri" pitchFamily="34" charset="0"/>
                <a:cs typeface="Segoe UI Light"/>
              </a:rPr>
              <a:t>Департамент развития бизнеса</a:t>
            </a:r>
            <a:endParaRPr lang="en-US" altLang="ru-RU" sz="2000" dirty="0">
              <a:ea typeface="Calibri" pitchFamily="34" charset="0"/>
              <a:cs typeface="Segoe UI Light"/>
            </a:endParaRPr>
          </a:p>
          <a:p>
            <a:pPr>
              <a:defRPr/>
            </a:pPr>
            <a:r>
              <a:rPr lang="ru-RU" altLang="ru-RU" sz="2000" dirty="0">
                <a:ea typeface="Calibri" pitchFamily="34" charset="0"/>
                <a:cs typeface="Segoe UI Light"/>
              </a:rPr>
              <a:t>Тел.:   +7 (495) 73</a:t>
            </a:r>
            <a:r>
              <a:rPr lang="en-US" altLang="ru-RU" sz="2000" dirty="0">
                <a:ea typeface="Calibri" pitchFamily="34" charset="0"/>
                <a:cs typeface="Segoe UI Light"/>
              </a:rPr>
              <a:t>0</a:t>
            </a:r>
            <a:r>
              <a:rPr lang="ru-RU" altLang="ru-RU" sz="2000" dirty="0">
                <a:ea typeface="Calibri" pitchFamily="34" charset="0"/>
                <a:cs typeface="Segoe UI Light"/>
              </a:rPr>
              <a:t>-</a:t>
            </a:r>
            <a:r>
              <a:rPr lang="en-US" altLang="ru-RU" sz="2000" dirty="0">
                <a:ea typeface="Calibri" pitchFamily="34" charset="0"/>
                <a:cs typeface="Segoe UI Light"/>
              </a:rPr>
              <a:t>11</a:t>
            </a:r>
            <a:r>
              <a:rPr lang="ru-RU" altLang="ru-RU" sz="2000" dirty="0">
                <a:ea typeface="Calibri" pitchFamily="34" charset="0"/>
                <a:cs typeface="Segoe UI Light"/>
              </a:rPr>
              <a:t>-</a:t>
            </a:r>
            <a:r>
              <a:rPr lang="en-US" altLang="ru-RU" sz="2000" dirty="0">
                <a:ea typeface="Calibri" pitchFamily="34" charset="0"/>
                <a:cs typeface="Segoe UI Light"/>
              </a:rPr>
              <a:t>97</a:t>
            </a:r>
            <a:r>
              <a:rPr lang="ru-RU" altLang="ru-RU" sz="2000" dirty="0">
                <a:ea typeface="Calibri" pitchFamily="34" charset="0"/>
                <a:cs typeface="Segoe UI Light"/>
              </a:rPr>
              <a:t> (</a:t>
            </a:r>
            <a:r>
              <a:rPr lang="ru-RU" altLang="ru-RU" sz="2000" dirty="0" err="1">
                <a:ea typeface="Calibri" pitchFamily="34" charset="0"/>
                <a:cs typeface="Segoe UI Light"/>
              </a:rPr>
              <a:t>вн</a:t>
            </a:r>
            <a:r>
              <a:rPr lang="ru-RU" altLang="ru-RU" sz="2000" dirty="0">
                <a:ea typeface="Calibri" pitchFamily="34" charset="0"/>
                <a:cs typeface="Segoe UI Light"/>
              </a:rPr>
              <a:t>.</a:t>
            </a:r>
            <a:r>
              <a:rPr lang="en-US" altLang="ru-RU" sz="2000" dirty="0">
                <a:ea typeface="Calibri" pitchFamily="34" charset="0"/>
                <a:cs typeface="Segoe UI Light"/>
              </a:rPr>
              <a:t>1</a:t>
            </a:r>
            <a:r>
              <a:rPr lang="ru-RU" altLang="ru-RU" sz="2000" dirty="0">
                <a:ea typeface="Calibri" pitchFamily="34" charset="0"/>
                <a:cs typeface="Segoe UI Light"/>
              </a:rPr>
              <a:t>7</a:t>
            </a:r>
            <a:r>
              <a:rPr lang="en-US" altLang="ru-RU" sz="2000" dirty="0">
                <a:ea typeface="Calibri" pitchFamily="34" charset="0"/>
                <a:cs typeface="Segoe UI Light"/>
              </a:rPr>
              <a:t>-</a:t>
            </a:r>
            <a:r>
              <a:rPr lang="ru-RU" altLang="ru-RU" sz="2000" dirty="0">
                <a:ea typeface="Calibri" pitchFamily="34" charset="0"/>
                <a:cs typeface="Segoe UI Light"/>
              </a:rPr>
              <a:t>76)</a:t>
            </a:r>
          </a:p>
          <a:p>
            <a:pPr>
              <a:defRPr/>
            </a:pPr>
            <a:r>
              <a:rPr lang="en-US" altLang="ru-RU" sz="2000" dirty="0">
                <a:ea typeface="Calibri" pitchFamily="34" charset="0"/>
                <a:cs typeface="Segoe UI Light"/>
              </a:rPr>
              <a:t>Email</a:t>
            </a:r>
            <a:r>
              <a:rPr lang="ru-RU" altLang="ru-RU" sz="2000" dirty="0">
                <a:ea typeface="Calibri" pitchFamily="34" charset="0"/>
                <a:cs typeface="Segoe UI Light"/>
              </a:rPr>
              <a:t>: </a:t>
            </a:r>
            <a:r>
              <a:rPr lang="en-US" altLang="ru-RU" sz="2000" dirty="0">
                <a:ea typeface="Calibri" pitchFamily="34" charset="0"/>
                <a:cs typeface="Segoe UI Light"/>
                <a:hlinkClick r:id="rId2"/>
              </a:rPr>
              <a:t>OrlovDV@taxcom.ru</a:t>
            </a:r>
            <a:r>
              <a:rPr lang="en-US" altLang="ru-RU" sz="2000" dirty="0">
                <a:ea typeface="Calibri" pitchFamily="34" charset="0"/>
                <a:cs typeface="Segoe UI Light"/>
              </a:rPr>
              <a:t> </a:t>
            </a:r>
            <a:r>
              <a:rPr lang="ru-RU" altLang="ru-RU" sz="2000" dirty="0">
                <a:ea typeface="Calibri" pitchFamily="34" charset="0"/>
                <a:cs typeface="Segoe UI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2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7"/>
            <a:ext cx="9170194" cy="66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Заголовок 2"/>
          <p:cNvSpPr txBox="1">
            <a:spLocks/>
          </p:cNvSpPr>
          <p:nvPr/>
        </p:nvSpPr>
        <p:spPr>
          <a:xfrm>
            <a:off x="326944" y="151150"/>
            <a:ext cx="7644983" cy="32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Разграничение ответственности за передачу фискальных данных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6" y="2372240"/>
            <a:ext cx="1554722" cy="1393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83" y="2408818"/>
            <a:ext cx="1855304" cy="1356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0737" y="2895751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Internet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48" y="2042541"/>
            <a:ext cx="2685245" cy="1983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289" y="1557792"/>
            <a:ext cx="271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Пользователь ККТ </a:t>
            </a:r>
          </a:p>
          <a:p>
            <a:r>
              <a:rPr lang="ru-RU" b="1" dirty="0"/>
              <a:t>(</a:t>
            </a:r>
            <a:r>
              <a:rPr lang="en-US" b="1" dirty="0"/>
              <a:t>C</a:t>
            </a:r>
            <a:r>
              <a:rPr lang="ru-RU" b="1" dirty="0" err="1"/>
              <a:t>ервисная</a:t>
            </a:r>
            <a:r>
              <a:rPr lang="ru-RU" b="1" dirty="0"/>
              <a:t> организация)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1783" y="1566200"/>
            <a:ext cx="22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Интернет-провайдер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4448" y="1557793"/>
            <a:ext cx="326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Оператор фискальных данных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70" y="4025961"/>
            <a:ext cx="1506299" cy="156869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2571190" y="2692378"/>
            <a:ext cx="530818" cy="752994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право 13"/>
          <p:cNvSpPr/>
          <p:nvPr/>
        </p:nvSpPr>
        <p:spPr>
          <a:xfrm>
            <a:off x="5158357" y="2657754"/>
            <a:ext cx="530818" cy="752994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740000">
            <a:off x="2042544" y="4019601"/>
            <a:ext cx="1367152" cy="699158"/>
          </a:xfrm>
          <a:prstGeom prst="leftRigh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1361636" y="4716332"/>
            <a:ext cx="159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Регистрация, перерегистрация, снятие с учета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9197" y="4740887"/>
            <a:ext cx="159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Передача фискальных данных</a:t>
            </a:r>
          </a:p>
        </p:txBody>
      </p:sp>
      <p:sp>
        <p:nvSpPr>
          <p:cNvPr id="5" name="Стрелка влево 4"/>
          <p:cNvSpPr/>
          <p:nvPr/>
        </p:nvSpPr>
        <p:spPr>
          <a:xfrm rot="19749218">
            <a:off x="5042244" y="3940907"/>
            <a:ext cx="1276546" cy="813820"/>
          </a:xfrm>
          <a:prstGeom prst="leftArrow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94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Заголовок 2"/>
          <p:cNvSpPr txBox="1">
            <a:spLocks/>
          </p:cNvSpPr>
          <p:nvPr/>
        </p:nvSpPr>
        <p:spPr>
          <a:xfrm>
            <a:off x="907961" y="120754"/>
            <a:ext cx="6941578" cy="32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Изменения в кассовом чеке</a:t>
            </a:r>
          </a:p>
        </p:txBody>
      </p:sp>
      <p:pic>
        <p:nvPicPr>
          <p:cNvPr id="21" name="Picture 5" descr="D:\РАБОТА\Отдел продаж\Презентации\Чек-54-ФЗ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61" y="1174672"/>
            <a:ext cx="3290875" cy="50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63183" y="1406335"/>
            <a:ext cx="3939903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Дата, время операции и адрес торговой точки;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Признак расчета (приход или расход);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Наименование товара (работ, услуг),  цена за единицу товара и стоимость с учетом скидок и наценок;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НДС и ставка налога в зависимости от применяемой системы налогообложения;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Форма расчета – наличные или  электронный платеж;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Регистрационный номер ККТ;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Номер Фискального накопителя;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Адрес покупателя;</a:t>
            </a:r>
          </a:p>
          <a:p>
            <a:pPr marL="257175" indent="-257175">
              <a:spcBef>
                <a:spcPts val="45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QR-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код.</a:t>
            </a:r>
          </a:p>
        </p:txBody>
      </p:sp>
    </p:spTree>
    <p:extLst>
      <p:ext uri="{BB962C8B-B14F-4D97-AF65-F5344CB8AC3E}">
        <p14:creationId xmlns:p14="http://schemas.microsoft.com/office/powerpoint/2010/main" val="33892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0073" y="1567858"/>
            <a:ext cx="15805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50" b="1" dirty="0">
                <a:solidFill>
                  <a:schemeClr val="bg1"/>
                </a:solidFill>
              </a:rPr>
              <a:t>Электронный чек*</a:t>
            </a:r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818537" y="1836112"/>
            <a:ext cx="7278390" cy="5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0038" indent="-300038">
              <a:lnSpc>
                <a:spcPct val="90000"/>
              </a:lnSpc>
              <a:spcBef>
                <a:spcPts val="563"/>
              </a:spcBef>
            </a:pPr>
            <a:r>
              <a:rPr lang="ru-RU" sz="1400" dirty="0">
                <a:solidFill>
                  <a:srgbClr val="0058AF"/>
                </a:solidFill>
              </a:rPr>
              <a:t>При осуществлении расчета продавец обязан выдать кассовый чек на бумажном</a:t>
            </a:r>
          </a:p>
          <a:p>
            <a:pPr marL="300038" indent="-300038">
              <a:lnSpc>
                <a:spcPct val="90000"/>
              </a:lnSpc>
              <a:spcBef>
                <a:spcPts val="563"/>
              </a:spcBef>
            </a:pPr>
            <a:r>
              <a:rPr lang="ru-RU" sz="1400" dirty="0">
                <a:solidFill>
                  <a:srgbClr val="0058AF"/>
                </a:solidFill>
              </a:rPr>
              <a:t>носителе и (или) направить в электронном виде покупателю на: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537" y="4069978"/>
            <a:ext cx="7405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0058AF"/>
                </a:solidFill>
              </a:rPr>
              <a:t>Кроме того, продавец </a:t>
            </a:r>
            <a:r>
              <a:rPr lang="ru-RU" sz="1400" u="sng" dirty="0">
                <a:solidFill>
                  <a:srgbClr val="0058AF"/>
                </a:solidFill>
              </a:rPr>
              <a:t>вправе</a:t>
            </a:r>
            <a:r>
              <a:rPr lang="ru-RU" sz="1400" dirty="0">
                <a:solidFill>
                  <a:srgbClr val="0058AF"/>
                </a:solidFill>
              </a:rPr>
              <a:t>  направить покупателю в электронном виде идентифицирующую кассовый чек информацию (регистрационный номер ККТ, сумма, дата и время расчета, фискальный признак документа) и адрес информационного ресурса по которому данный чек может быть бесплатно получен покупателем (статья 1.2 пункт 3).</a:t>
            </a:r>
          </a:p>
        </p:txBody>
      </p:sp>
      <p:sp>
        <p:nvSpPr>
          <p:cNvPr id="24581" name="Прямоугольник 7"/>
          <p:cNvSpPr>
            <a:spLocks noChangeArrowheads="1"/>
          </p:cNvSpPr>
          <p:nvPr/>
        </p:nvSpPr>
        <p:spPr bwMode="auto">
          <a:xfrm>
            <a:off x="818536" y="5998806"/>
            <a:ext cx="6236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58AF"/>
                </a:solidFill>
              </a:rPr>
              <a:t>*- Если покупатель предоставил абонентский номер или </a:t>
            </a:r>
            <a:r>
              <a:rPr lang="ru-RU" sz="1200" dirty="0" err="1">
                <a:solidFill>
                  <a:srgbClr val="0058AF"/>
                </a:solidFill>
              </a:rPr>
              <a:t>эл.почту</a:t>
            </a:r>
            <a:r>
              <a:rPr lang="ru-RU" sz="1200" dirty="0">
                <a:solidFill>
                  <a:srgbClr val="0058AF"/>
                </a:solidFill>
              </a:rPr>
              <a:t> до момента расчета и в случае технической возможности.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141" y="2527424"/>
            <a:ext cx="1672372" cy="118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51215" y="936916"/>
            <a:ext cx="3163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Чек в электронной форме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66480" y="2546014"/>
            <a:ext cx="1898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350" dirty="0"/>
          </a:p>
          <a:p>
            <a:pPr>
              <a:defRPr/>
            </a:pPr>
            <a:r>
              <a:rPr lang="ru-RU" sz="1350" dirty="0"/>
              <a:t> </a:t>
            </a:r>
            <a:r>
              <a:rPr lang="ru-RU" sz="1350" i="1" dirty="0" smtClean="0">
                <a:solidFill>
                  <a:schemeClr val="accent5"/>
                </a:solidFill>
              </a:rPr>
              <a:t>Абонентский номер</a:t>
            </a:r>
            <a:endParaRPr lang="ru-RU" sz="1350" dirty="0"/>
          </a:p>
          <a:p>
            <a:pPr>
              <a:defRPr/>
            </a:pPr>
            <a:r>
              <a:rPr lang="ru-RU" sz="1350" dirty="0"/>
              <a:t>                  </a:t>
            </a:r>
            <a:r>
              <a:rPr lang="ru-RU" sz="1350" dirty="0" smtClean="0"/>
              <a:t>либо </a:t>
            </a:r>
            <a:endParaRPr lang="ru-RU" sz="1350" dirty="0"/>
          </a:p>
          <a:p>
            <a:pPr>
              <a:defRPr/>
            </a:pPr>
            <a:r>
              <a:rPr lang="ru-RU" sz="1350" dirty="0"/>
              <a:t> </a:t>
            </a:r>
            <a:r>
              <a:rPr lang="ru-RU" sz="1350" i="1" dirty="0" smtClean="0">
                <a:solidFill>
                  <a:schemeClr val="accent5"/>
                </a:solidFill>
              </a:rPr>
              <a:t>Электронную почту</a:t>
            </a:r>
            <a:endParaRPr lang="ru-RU" sz="13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12" y="2354371"/>
            <a:ext cx="1550668" cy="1550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8537" y="1064649"/>
            <a:ext cx="74055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58AF"/>
                </a:solidFill>
              </a:rPr>
              <a:t>Электронный чек </a:t>
            </a:r>
            <a:r>
              <a:rPr lang="ru-RU" sz="1400" dirty="0">
                <a:solidFill>
                  <a:srgbClr val="0058AF"/>
                </a:solidFill>
              </a:rPr>
              <a:t>– кассовый чек в электронном виде, полученный покупателем от продавца на мобильное устройство или электронную почту. Является полным аналогом бумажного чека.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818536" y="5137086"/>
            <a:ext cx="740553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00038" indent="-300038">
              <a:lnSpc>
                <a:spcPct val="90000"/>
              </a:lnSpc>
              <a:spcBef>
                <a:spcPts val="563"/>
              </a:spcBef>
            </a:pPr>
            <a:r>
              <a:rPr lang="ru-RU" sz="1600" dirty="0">
                <a:solidFill>
                  <a:srgbClr val="0058AF"/>
                </a:solidFill>
              </a:rPr>
              <a:t>Отправка чека в электронном виде осуществляется либо пользователем ККТ самостоятельно, либо через оператора фискальных данных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934155" y="120754"/>
            <a:ext cx="6941578" cy="32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Кассовый чек</a:t>
            </a:r>
            <a:r>
              <a:rPr lang="en-US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29222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0194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Заголовок 2"/>
          <p:cNvSpPr txBox="1">
            <a:spLocks/>
          </p:cNvSpPr>
          <p:nvPr/>
        </p:nvSpPr>
        <p:spPr>
          <a:xfrm>
            <a:off x="934155" y="120754"/>
            <a:ext cx="6941578" cy="32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Кассовый чек</a:t>
            </a:r>
            <a:r>
              <a:rPr lang="en-US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электронном виде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" y="689311"/>
            <a:ext cx="3263423" cy="5801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80" y="686301"/>
            <a:ext cx="3246265" cy="5771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30" y="686301"/>
            <a:ext cx="2709690" cy="577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0"/>
            <a:ext cx="68786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9"/>
          <a:stretch>
            <a:fillRect/>
          </a:stretch>
        </p:blipFill>
        <p:spPr bwMode="auto">
          <a:xfrm>
            <a:off x="0" y="0"/>
            <a:ext cx="44481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31" y="1800225"/>
            <a:ext cx="1878088" cy="33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87" y="3520489"/>
            <a:ext cx="146843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5" y="1902989"/>
            <a:ext cx="14700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05" y="2703352"/>
            <a:ext cx="1958519" cy="348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80" y="2270700"/>
            <a:ext cx="1468438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18" y="3208708"/>
            <a:ext cx="1625695" cy="288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0"/>
          <p:cNvSpPr>
            <a:spLocks noChangeArrowheads="1"/>
          </p:cNvSpPr>
          <p:nvPr/>
        </p:nvSpPr>
        <p:spPr bwMode="auto">
          <a:xfrm>
            <a:off x="701675" y="1412875"/>
            <a:ext cx="2119313" cy="38735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algn="ctr"/>
            <a:r>
              <a:rPr lang="ru-RU" altLang="zh-CN" b="1">
                <a:solidFill>
                  <a:srgbClr val="005AA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MS PGothic" panose="020B0600070205080204" pitchFamily="34" charset="-128"/>
              </a:rPr>
              <a:t>Персонализация</a:t>
            </a:r>
            <a:endParaRPr lang="ru-RU" altLang="zh-CN"/>
          </a:p>
        </p:txBody>
      </p:sp>
      <p:sp>
        <p:nvSpPr>
          <p:cNvPr id="17419" name="TextBox 11"/>
          <p:cNvSpPr>
            <a:spLocks noChangeArrowheads="1"/>
          </p:cNvSpPr>
          <p:nvPr/>
        </p:nvSpPr>
        <p:spPr bwMode="auto">
          <a:xfrm>
            <a:off x="5167313" y="1412875"/>
            <a:ext cx="2117725" cy="38735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algn="ctr"/>
            <a:r>
              <a:rPr lang="ru-RU" altLang="zh-CN" b="1">
                <a:solidFill>
                  <a:srgbClr val="005AA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MS PGothic" panose="020B0600070205080204" pitchFamily="34" charset="-128"/>
              </a:rPr>
              <a:t>Проверка чеков</a:t>
            </a:r>
            <a:endParaRPr lang="ru-RU" altLang="zh-CN"/>
          </a:p>
        </p:txBody>
      </p:sp>
      <p:sp>
        <p:nvSpPr>
          <p:cNvPr id="17420" name="Прямоугольник 12"/>
          <p:cNvSpPr>
            <a:spLocks noChangeArrowheads="1"/>
          </p:cNvSpPr>
          <p:nvPr/>
        </p:nvSpPr>
        <p:spPr bwMode="auto">
          <a:xfrm>
            <a:off x="434975" y="117475"/>
            <a:ext cx="8428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zh-CN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Мобильное приложение </a:t>
            </a:r>
            <a:r>
              <a:rPr lang="ru-RU" altLang="zh-CN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ФНС для </a:t>
            </a:r>
            <a:r>
              <a:rPr lang="ru-RU" altLang="zh-CN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rPr>
              <a:t>проверки чека</a:t>
            </a:r>
            <a:endParaRPr lang="ru-RU" altLang="zh-CN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52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BEAUTIFY_FLAG" val="#wm#"/>
  <p:tag name="KSO_WM_UNIT_PPTX_LAYOUT_SHA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BEAUTIFY_FLAG" val="#wm#"/>
  <p:tag name="KSO_WM_UNIT_PPTX_LAYOUT_SHA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BEAUTIFY_FLAG" val="#wm#"/>
  <p:tag name="KSO_WM_UNIT_PPTX_LAYOUT_SHAPE" val="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881</Words>
  <Application>Microsoft Office PowerPoint</Application>
  <PresentationFormat>Экран (4:3)</PresentationFormat>
  <Paragraphs>154</Paragraphs>
  <Slides>46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9" baseType="lpstr">
      <vt:lpstr>MS PGothic</vt:lpstr>
      <vt:lpstr>宋体</vt:lpstr>
      <vt:lpstr>Arial</vt:lpstr>
      <vt:lpstr>Calibri</vt:lpstr>
      <vt:lpstr>Calibri Light</vt:lpstr>
      <vt:lpstr>Segoe UI</vt:lpstr>
      <vt:lpstr>Segoe UI Black</vt:lpstr>
      <vt:lpstr>Segoe UI Light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Taxcom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Колесников Эрнест Гарриевич</dc:creator>
  <cp:lastModifiedBy>Орлов Дмитрий Владимирович</cp:lastModifiedBy>
  <cp:revision>55</cp:revision>
  <dcterms:created xsi:type="dcterms:W3CDTF">2017-04-12T07:58:44Z</dcterms:created>
  <dcterms:modified xsi:type="dcterms:W3CDTF">2017-06-08T07:20:51Z</dcterms:modified>
</cp:coreProperties>
</file>