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CFF8-6EC3-4519-92D5-70BE25567B38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6A46-E7C9-4547-9242-018C30386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CFF8-6EC3-4519-92D5-70BE25567B38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86A46-E7C9-4547-9242-018C30386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1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430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435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82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6487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406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5180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5548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3482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935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</cp:revision>
  <dcterms:created xsi:type="dcterms:W3CDTF">2017-06-09T18:54:33Z</dcterms:created>
  <dcterms:modified xsi:type="dcterms:W3CDTF">2017-06-09T18:54:33Z</dcterms:modified>
</cp:coreProperties>
</file>