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7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3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7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1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8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1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0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9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0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9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DFD2E-D1EC-4555-94B8-36B65881EAC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69D4-F4A4-4507-9DB1-96407F20E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kolay\Desktop\Uris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</dc:creator>
  <cp:lastModifiedBy>Владелец</cp:lastModifiedBy>
  <cp:revision>4</cp:revision>
  <dcterms:created xsi:type="dcterms:W3CDTF">2017-05-30T21:18:23Z</dcterms:created>
  <dcterms:modified xsi:type="dcterms:W3CDTF">2017-06-08T04:00:12Z</dcterms:modified>
</cp:coreProperties>
</file>